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7" r:id="rId3"/>
    <p:sldId id="258" r:id="rId4"/>
    <p:sldId id="259" r:id="rId5"/>
    <p:sldId id="260" r:id="rId6"/>
    <p:sldId id="274" r:id="rId7"/>
    <p:sldId id="273" r:id="rId8"/>
    <p:sldId id="261" r:id="rId9"/>
    <p:sldId id="262" r:id="rId10"/>
    <p:sldId id="271" r:id="rId11"/>
    <p:sldId id="278" r:id="rId12"/>
    <p:sldId id="279" r:id="rId13"/>
    <p:sldId id="280" r:id="rId14"/>
    <p:sldId id="281" r:id="rId15"/>
    <p:sldId id="282" r:id="rId16"/>
    <p:sldId id="272" r:id="rId17"/>
    <p:sldId id="264" r:id="rId18"/>
    <p:sldId id="275" r:id="rId19"/>
    <p:sldId id="276" r:id="rId20"/>
    <p:sldId id="277" r:id="rId21"/>
    <p:sldId id="268" r:id="rId22"/>
    <p:sldId id="270" r:id="rId23"/>
    <p:sldId id="283" r:id="rId24"/>
  </p:sldIdLst>
  <p:sldSz cx="9144000" cy="5143500" type="screen16x9"/>
  <p:notesSz cx="6858000" cy="9144000"/>
  <p:defaultTextStyle>
    <a:lvl1pPr>
      <a:defRPr sz="1400">
        <a:solidFill>
          <a:srgbClr val="FFFFFF"/>
        </a:solidFill>
        <a:latin typeface="Arial"/>
        <a:ea typeface="Arial"/>
        <a:cs typeface="Arial"/>
        <a:sym typeface="Arial"/>
      </a:defRPr>
    </a:lvl1pPr>
    <a:lvl2pPr>
      <a:defRPr sz="1400">
        <a:solidFill>
          <a:srgbClr val="FFFFFF"/>
        </a:solidFill>
        <a:latin typeface="Arial"/>
        <a:ea typeface="Arial"/>
        <a:cs typeface="Arial"/>
        <a:sym typeface="Arial"/>
      </a:defRPr>
    </a:lvl2pPr>
    <a:lvl3pPr>
      <a:defRPr sz="1400">
        <a:solidFill>
          <a:srgbClr val="FFFFFF"/>
        </a:solidFill>
        <a:latin typeface="Arial"/>
        <a:ea typeface="Arial"/>
        <a:cs typeface="Arial"/>
        <a:sym typeface="Arial"/>
      </a:defRPr>
    </a:lvl3pPr>
    <a:lvl4pPr>
      <a:defRPr sz="1400">
        <a:solidFill>
          <a:srgbClr val="FFFFFF"/>
        </a:solidFill>
        <a:latin typeface="Arial"/>
        <a:ea typeface="Arial"/>
        <a:cs typeface="Arial"/>
        <a:sym typeface="Arial"/>
      </a:defRPr>
    </a:lvl4pPr>
    <a:lvl5pPr>
      <a:defRPr sz="1400">
        <a:solidFill>
          <a:srgbClr val="FFFFFF"/>
        </a:solidFill>
        <a:latin typeface="Arial"/>
        <a:ea typeface="Arial"/>
        <a:cs typeface="Arial"/>
        <a:sym typeface="Arial"/>
      </a:defRPr>
    </a:lvl5pPr>
    <a:lvl6pPr>
      <a:defRPr sz="1400">
        <a:solidFill>
          <a:srgbClr val="FFFFFF"/>
        </a:solidFill>
        <a:latin typeface="Arial"/>
        <a:ea typeface="Arial"/>
        <a:cs typeface="Arial"/>
        <a:sym typeface="Arial"/>
      </a:defRPr>
    </a:lvl6pPr>
    <a:lvl7pPr>
      <a:defRPr sz="1400">
        <a:solidFill>
          <a:srgbClr val="FFFFFF"/>
        </a:solidFill>
        <a:latin typeface="Arial"/>
        <a:ea typeface="Arial"/>
        <a:cs typeface="Arial"/>
        <a:sym typeface="Arial"/>
      </a:defRPr>
    </a:lvl7pPr>
    <a:lvl8pPr>
      <a:defRPr sz="1400">
        <a:solidFill>
          <a:srgbClr val="FFFFFF"/>
        </a:solidFill>
        <a:latin typeface="Arial"/>
        <a:ea typeface="Arial"/>
        <a:cs typeface="Arial"/>
        <a:sym typeface="Arial"/>
      </a:defRPr>
    </a:lvl8pPr>
    <a:lvl9pPr>
      <a:defRPr sz="1400">
        <a:solidFill>
          <a:srgbClr val="FFFFFF"/>
        </a:solidFill>
        <a:latin typeface="Arial"/>
        <a:ea typeface="Arial"/>
        <a:cs typeface="Arial"/>
        <a:sym typeface="Arial"/>
      </a:defRPr>
    </a:lvl9pPr>
  </p:defaultTextStyle>
  <p:extLst>
    <p:ext uri="{EFAFB233-063F-42B5-8137-9DF3F51BA10A}">
      <p15:sldGuideLst xmlns=""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n">
        <a:font>
          <a:latin typeface="Arial"/>
          <a:ea typeface="Arial"/>
          <a:cs typeface="Arial"/>
        </a:font>
        <a:srgbClr val="FFFFFF"/>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CAD5E7"/>
          </a:solidFill>
        </a:fill>
      </a:tcStyle>
    </a:wholeTbl>
    <a:band2H>
      <a:tcTxStyle/>
      <a:tcStyle>
        <a:tcBdr/>
        <a:fill>
          <a:solidFill>
            <a:srgbClr val="E6EBF4"/>
          </a:solidFill>
        </a:fill>
      </a:tcStyle>
    </a:band2H>
    <a:firstCol>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0277BD"/>
          </a:solidFill>
        </a:fill>
      </a:tcStyle>
    </a:firstCol>
    <a:lastRow>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381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0277BD"/>
          </a:solidFill>
        </a:fill>
      </a:tcStyle>
    </a:lastRow>
    <a:firstRow>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381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0277BD"/>
          </a:solidFill>
        </a:fill>
      </a:tcStyle>
    </a:firstRow>
  </a:tblStyle>
  <a:tblStyle styleId="{C7B018BB-80A7-4F77-B60F-C8B233D01FF8}" styleName="">
    <a:tblBg/>
    <a:wholeTbl>
      <a:tcTxStyle b="on" i="on">
        <a:font>
          <a:latin typeface="Arial"/>
          <a:ea typeface="Arial"/>
          <a:cs typeface="Arial"/>
        </a:font>
        <a:srgbClr val="FFFFFF"/>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CADCD9"/>
          </a:solidFill>
        </a:fill>
      </a:tcStyle>
    </a:wholeTbl>
    <a:band2H>
      <a:tcTxStyle/>
      <a:tcStyle>
        <a:tcBdr/>
        <a:fill>
          <a:solidFill>
            <a:srgbClr val="E6EEED"/>
          </a:solidFill>
        </a:fill>
      </a:tcStyle>
    </a:band2H>
    <a:firstCol>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009688"/>
          </a:solidFill>
        </a:fill>
      </a:tcStyle>
    </a:firstCol>
    <a:lastRow>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381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009688"/>
          </a:solidFill>
        </a:fill>
      </a:tcStyle>
    </a:lastRow>
    <a:firstRow>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381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009688"/>
          </a:solidFill>
        </a:fill>
      </a:tcStyle>
    </a:firstRow>
  </a:tblStyle>
  <a:tblStyle styleId="{EEE7283C-3CF3-47DC-8721-378D4A62B228}" styleName="">
    <a:tblBg/>
    <a:wholeTbl>
      <a:tcTxStyle b="on" i="on">
        <a:font>
          <a:latin typeface="Arial"/>
          <a:ea typeface="Arial"/>
          <a:cs typeface="Arial"/>
        </a:font>
        <a:srgbClr val="FFFFFF"/>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FFF7CC"/>
          </a:solidFill>
        </a:fill>
      </a:tcStyle>
    </a:wholeTbl>
    <a:band2H>
      <a:tcTxStyle/>
      <a:tcStyle>
        <a:tcBdr/>
        <a:fill>
          <a:solidFill>
            <a:srgbClr val="FFFBE7"/>
          </a:solidFill>
        </a:fill>
      </a:tcStyle>
    </a:band2H>
    <a:firstCol>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FFEB38"/>
          </a:solidFill>
        </a:fill>
      </a:tcStyle>
    </a:firstCol>
    <a:lastRow>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381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FFEB38"/>
          </a:solidFill>
        </a:fill>
      </a:tcStyle>
    </a:lastRow>
    <a:firstRow>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381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FFEB38"/>
          </a:solidFill>
        </a:fill>
      </a:tcStyle>
    </a:firstRow>
  </a:tblStyle>
  <a:tblStyle styleId="{CF821DB8-F4EB-4A41-A1BA-3FCAFE7338EE}" styleName="">
    <a:tblBg/>
    <a:wholeTbl>
      <a:tcTxStyle b="on" i="on">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00517C"/>
          </a:solidFill>
        </a:fill>
      </a:tcStyle>
    </a:band2H>
    <a:firstCol>
      <a:tcTxStyle b="on" i="on">
        <a:font>
          <a:latin typeface="Arial"/>
          <a:ea typeface="Arial"/>
          <a:cs typeface="Arial"/>
        </a:font>
        <a:srgbClr val="00517C"/>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277BD"/>
          </a:solidFill>
        </a:fill>
      </a:tcStyle>
    </a:firstCol>
    <a:lastRow>
      <a:tcTxStyle b="on" i="on">
        <a:font>
          <a:latin typeface="Arial"/>
          <a:ea typeface="Arial"/>
          <a:cs typeface="Arial"/>
        </a:font>
        <a:srgbClr val="FFFFFF"/>
      </a:tcTxStyle>
      <a:tcStyle>
        <a:tcBdr>
          <a:left>
            <a:ln w="12700" cap="flat">
              <a:noFill/>
              <a:miter lim="400000"/>
            </a:ln>
          </a:left>
          <a:right>
            <a:ln w="12700" cap="flat">
              <a:noFill/>
              <a:miter lim="400000"/>
            </a:ln>
          </a:right>
          <a:top>
            <a:ln w="50800" cap="flat">
              <a:solidFill>
                <a:srgbClr val="FFFFFF"/>
              </a:solidFill>
              <a:prstDash val="solid"/>
              <a:bevel/>
            </a:ln>
          </a:top>
          <a:bottom>
            <a:ln w="25400" cap="flat">
              <a:solidFill>
                <a:srgbClr val="FFFFFF"/>
              </a:solidFill>
              <a:prstDash val="solid"/>
              <a:bevel/>
            </a:ln>
          </a:bottom>
          <a:insideH>
            <a:ln w="12700" cap="flat">
              <a:noFill/>
              <a:miter lim="400000"/>
            </a:ln>
          </a:insideH>
          <a:insideV>
            <a:ln w="12700" cap="flat">
              <a:noFill/>
              <a:miter lim="400000"/>
            </a:ln>
          </a:insideV>
        </a:tcBdr>
        <a:fill>
          <a:solidFill>
            <a:srgbClr val="00517C"/>
          </a:solidFill>
        </a:fill>
      </a:tcStyle>
    </a:lastRow>
    <a:firstRow>
      <a:tcTxStyle b="on" i="on">
        <a:font>
          <a:latin typeface="Arial"/>
          <a:ea typeface="Arial"/>
          <a:cs typeface="Arial"/>
        </a:font>
        <a:srgbClr val="00517C"/>
      </a:tcTxStyle>
      <a:tcStyle>
        <a:tcBdr>
          <a:left>
            <a:ln w="12700" cap="flat">
              <a:noFill/>
              <a:miter lim="400000"/>
            </a:ln>
          </a:left>
          <a:right>
            <a:ln w="12700" cap="flat">
              <a:noFill/>
              <a:miter lim="400000"/>
            </a:ln>
          </a:right>
          <a:top>
            <a:ln w="25400" cap="flat">
              <a:solidFill>
                <a:srgbClr val="FFFFFF"/>
              </a:solidFill>
              <a:prstDash val="solid"/>
              <a:bevel/>
            </a:ln>
          </a:top>
          <a:bottom>
            <a:ln w="25400" cap="flat">
              <a:solidFill>
                <a:srgbClr val="FFFFFF"/>
              </a:solidFill>
              <a:prstDash val="solid"/>
              <a:bevel/>
            </a:ln>
          </a:bottom>
          <a:insideH>
            <a:ln w="12700" cap="flat">
              <a:noFill/>
              <a:miter lim="400000"/>
            </a:ln>
          </a:insideH>
          <a:insideV>
            <a:ln w="12700" cap="flat">
              <a:noFill/>
              <a:miter lim="400000"/>
            </a:ln>
          </a:insideV>
        </a:tcBdr>
        <a:fill>
          <a:solidFill>
            <a:srgbClr val="0277BD"/>
          </a:solidFill>
        </a:fill>
      </a:tcStyle>
    </a:firstRow>
  </a:tblStyle>
  <a:tblStyle styleId="{33BA23B1-9221-436E-865A-0063620EA4FD}" styleName="">
    <a:tblBg/>
    <a:wholeTbl>
      <a:tcTxStyle b="on" i="on">
        <a:font>
          <a:latin typeface="Arial"/>
          <a:ea typeface="Arial"/>
          <a:cs typeface="Arial"/>
        </a:font>
        <a:srgbClr val="FFFFFF"/>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FFFFFF"/>
          </a:solidFill>
        </a:fill>
      </a:tcStyle>
    </a:wholeTbl>
    <a:band2H>
      <a:tcTxStyle/>
      <a:tcStyle>
        <a:tcBdr/>
        <a:fill>
          <a:solidFill>
            <a:srgbClr val="FFFFFF"/>
          </a:solidFill>
        </a:fill>
      </a:tcStyle>
    </a:band2H>
    <a:firstCol>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FFFFFF"/>
          </a:solidFill>
        </a:fill>
      </a:tcStyle>
    </a:firstCol>
    <a:lastRow>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38100" cap="flat">
              <a:solidFill>
                <a:srgbClr val="00517C"/>
              </a:solidFill>
              <a:prstDash val="solid"/>
              <a:bevel/>
            </a:ln>
          </a:top>
          <a:bottom>
            <a:ln w="127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FFFFFF"/>
          </a:solidFill>
        </a:fill>
      </a:tcStyle>
    </a:lastRow>
    <a:firstRow>
      <a:tcTxStyle b="on" i="on">
        <a:font>
          <a:latin typeface="Arial"/>
          <a:ea typeface="Arial"/>
          <a:cs typeface="Arial"/>
        </a:font>
        <a:srgbClr val="00517C"/>
      </a:tcTxStyle>
      <a:tcStyle>
        <a:tcBdr>
          <a:left>
            <a:ln w="12700" cap="flat">
              <a:solidFill>
                <a:srgbClr val="00517C"/>
              </a:solidFill>
              <a:prstDash val="solid"/>
              <a:bevel/>
            </a:ln>
          </a:left>
          <a:right>
            <a:ln w="12700" cap="flat">
              <a:solidFill>
                <a:srgbClr val="00517C"/>
              </a:solidFill>
              <a:prstDash val="solid"/>
              <a:bevel/>
            </a:ln>
          </a:right>
          <a:top>
            <a:ln w="12700" cap="flat">
              <a:solidFill>
                <a:srgbClr val="00517C"/>
              </a:solidFill>
              <a:prstDash val="solid"/>
              <a:bevel/>
            </a:ln>
          </a:top>
          <a:bottom>
            <a:ln w="38100" cap="flat">
              <a:solidFill>
                <a:srgbClr val="00517C"/>
              </a:solidFill>
              <a:prstDash val="solid"/>
              <a:bevel/>
            </a:ln>
          </a:bottom>
          <a:insideH>
            <a:ln w="12700" cap="flat">
              <a:solidFill>
                <a:srgbClr val="00517C"/>
              </a:solidFill>
              <a:prstDash val="solid"/>
              <a:bevel/>
            </a:ln>
          </a:insideH>
          <a:insideV>
            <a:ln w="12700" cap="flat">
              <a:solidFill>
                <a:srgbClr val="00517C"/>
              </a:solidFill>
              <a:prstDash val="solid"/>
              <a:bevel/>
            </a:ln>
          </a:insideV>
        </a:tcBdr>
        <a:fill>
          <a:solidFill>
            <a:srgbClr val="FFFFFF"/>
          </a:solidFill>
        </a:fill>
      </a:tcStyle>
    </a:firstRow>
  </a:tblStyle>
  <a:tblStyle styleId="{2708684C-4D16-4618-839F-0558EEFCDFE6}" styleName="">
    <a:tblBg/>
    <a:wholeTb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FFFFF">
              <a:alpha val="20000"/>
            </a:srgbClr>
          </a:solidFill>
        </a:fill>
      </a:tcStyle>
    </a:wholeTbl>
    <a:band2H>
      <a:tcTxStyle/>
      <a:tcStyle>
        <a:tcBdr/>
        <a:fill>
          <a:solidFill>
            <a:srgbClr val="FFFFFF"/>
          </a:solidFill>
        </a:fill>
      </a:tcStyle>
    </a:band2H>
    <a:firstCol>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FFFFFF">
              <a:alpha val="20000"/>
            </a:srgbClr>
          </a:solidFill>
        </a:fill>
      </a:tcStyle>
    </a:firstCol>
    <a:la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508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noFill/>
        </a:fill>
      </a:tcStyle>
    </a:lastRow>
    <a:firstRow>
      <a:tcTxStyle b="on" i="on">
        <a:font>
          <a:latin typeface="Arial"/>
          <a:ea typeface="Arial"/>
          <a:cs typeface="Arial"/>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254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97" d="100"/>
          <a:sy n="97" d="100"/>
        </p:scale>
        <p:origin x="-384" y="-90"/>
      </p:cViewPr>
      <p:guideLst>
        <p:guide orient="horz" pos="162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2.jpeg>
</file>

<file path=ppt/media/image3.png>
</file>

<file path=ppt/media/image4.png>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2" name="Shape 52"/>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53" name="Shape 53"/>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 xmlns:p14="http://schemas.microsoft.com/office/powerpoint/2010/main" val="1412417217"/>
      </p:ext>
    </p:extLst>
  </p:cSld>
  <p:clrMap bg1="lt1" tx1="dk1" bg2="lt2" tx2="dk2" accent1="accent1" accent2="accent2" accent3="accent3" accent4="accent4" accent5="accent5" accent6="accent6" hlink="hlink" folHlink="folHlink"/>
  <p:notesStyle>
    <a:lvl1pPr defTabSz="457200">
      <a:lnSpc>
        <a:spcPct val="125000"/>
      </a:lnSpc>
      <a:defRPr sz="2400">
        <a:latin typeface="+mj-lt"/>
        <a:ea typeface="+mj-ea"/>
        <a:cs typeface="+mj-cs"/>
        <a:sym typeface="Avenir Roman"/>
      </a:defRPr>
    </a:lvl1pPr>
    <a:lvl2pPr indent="228600" defTabSz="457200">
      <a:lnSpc>
        <a:spcPct val="125000"/>
      </a:lnSpc>
      <a:defRPr sz="2400">
        <a:latin typeface="+mj-lt"/>
        <a:ea typeface="+mj-ea"/>
        <a:cs typeface="+mj-cs"/>
        <a:sym typeface="Avenir Roman"/>
      </a:defRPr>
    </a:lvl2pPr>
    <a:lvl3pPr indent="457200" defTabSz="457200">
      <a:lnSpc>
        <a:spcPct val="125000"/>
      </a:lnSpc>
      <a:defRPr sz="2400">
        <a:latin typeface="+mj-lt"/>
        <a:ea typeface="+mj-ea"/>
        <a:cs typeface="+mj-cs"/>
        <a:sym typeface="Avenir Roman"/>
      </a:defRPr>
    </a:lvl3pPr>
    <a:lvl4pPr indent="685800" defTabSz="457200">
      <a:lnSpc>
        <a:spcPct val="125000"/>
      </a:lnSpc>
      <a:defRPr sz="2400">
        <a:latin typeface="+mj-lt"/>
        <a:ea typeface="+mj-ea"/>
        <a:cs typeface="+mj-cs"/>
        <a:sym typeface="Avenir Roman"/>
      </a:defRPr>
    </a:lvl4pPr>
    <a:lvl5pPr indent="914400" defTabSz="457200">
      <a:lnSpc>
        <a:spcPct val="125000"/>
      </a:lnSpc>
      <a:defRPr sz="2400">
        <a:latin typeface="+mj-lt"/>
        <a:ea typeface="+mj-ea"/>
        <a:cs typeface="+mj-cs"/>
        <a:sym typeface="Avenir Roman"/>
      </a:defRPr>
    </a:lvl5pPr>
    <a:lvl6pPr indent="1143000" defTabSz="457200">
      <a:lnSpc>
        <a:spcPct val="125000"/>
      </a:lnSpc>
      <a:defRPr sz="2400">
        <a:latin typeface="+mj-lt"/>
        <a:ea typeface="+mj-ea"/>
        <a:cs typeface="+mj-cs"/>
        <a:sym typeface="Avenir Roman"/>
      </a:defRPr>
    </a:lvl6pPr>
    <a:lvl7pPr indent="1371600" defTabSz="457200">
      <a:lnSpc>
        <a:spcPct val="125000"/>
      </a:lnSpc>
      <a:defRPr sz="2400">
        <a:latin typeface="+mj-lt"/>
        <a:ea typeface="+mj-ea"/>
        <a:cs typeface="+mj-cs"/>
        <a:sym typeface="Avenir Roman"/>
      </a:defRPr>
    </a:lvl7pPr>
    <a:lvl8pPr indent="1600200" defTabSz="457200">
      <a:lnSpc>
        <a:spcPct val="125000"/>
      </a:lnSpc>
      <a:defRPr sz="2400">
        <a:latin typeface="+mj-lt"/>
        <a:ea typeface="+mj-ea"/>
        <a:cs typeface="+mj-cs"/>
        <a:sym typeface="Avenir Roman"/>
      </a:defRPr>
    </a:lvl8pPr>
    <a:lvl9pPr indent="1828800" defTabSz="457200">
      <a:lnSpc>
        <a:spcPct val="125000"/>
      </a:lnSpc>
      <a:defRPr sz="2400">
        <a:latin typeface="+mj-lt"/>
        <a:ea typeface="+mj-ea"/>
        <a:cs typeface="+mj-cs"/>
        <a:sym typeface="Avenir Roman"/>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slide">
    <p:spTree>
      <p:nvGrpSpPr>
        <p:cNvPr id="1" name=""/>
        <p:cNvGrpSpPr/>
        <p:nvPr/>
      </p:nvGrpSpPr>
      <p:grpSpPr>
        <a:xfrm>
          <a:off x="0" y="0"/>
          <a:ext cx="0" cy="0"/>
          <a:chOff x="0" y="0"/>
          <a:chExt cx="0" cy="0"/>
        </a:xfrm>
      </p:grpSpPr>
      <p:sp>
        <p:nvSpPr>
          <p:cNvPr id="7" name="Shape 7"/>
          <p:cNvSpPr/>
          <p:nvPr/>
        </p:nvSpPr>
        <p:spPr>
          <a:xfrm>
            <a:off x="1524800" y="672605"/>
            <a:ext cx="1081626" cy="11249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21600" y="0"/>
                </a:lnTo>
              </a:path>
            </a:pathLst>
          </a:custGeom>
          <a:ln w="28575">
            <a:solidFill>
              <a:srgbClr val="8BC34A"/>
            </a:solidFill>
            <a:miter/>
          </a:ln>
        </p:spPr>
        <p:txBody>
          <a:bodyPr lIns="0" tIns="0" rIns="0" bIns="0"/>
          <a:lstStyle/>
          <a:p>
            <a:pPr lvl="0">
              <a:defRPr>
                <a:solidFill>
                  <a:srgbClr val="000000"/>
                </a:solidFill>
              </a:defRPr>
            </a:pPr>
            <a:endParaRPr/>
          </a:p>
        </p:txBody>
      </p:sp>
      <p:sp>
        <p:nvSpPr>
          <p:cNvPr id="8" name="Shape 8"/>
          <p:cNvSpPr/>
          <p:nvPr/>
        </p:nvSpPr>
        <p:spPr>
          <a:xfrm rot="10800000">
            <a:off x="6537562" y="3342925"/>
            <a:ext cx="1081626" cy="11249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21600" y="0"/>
                </a:lnTo>
              </a:path>
            </a:pathLst>
          </a:custGeom>
          <a:ln w="28575">
            <a:solidFill>
              <a:srgbClr val="8BC34A"/>
            </a:solidFill>
            <a:miter/>
          </a:ln>
        </p:spPr>
        <p:txBody>
          <a:bodyPr lIns="0" tIns="0" rIns="0" bIns="0"/>
          <a:lstStyle/>
          <a:p>
            <a:pPr lvl="0">
              <a:defRPr>
                <a:solidFill>
                  <a:srgbClr val="000000"/>
                </a:solidFill>
              </a:defRPr>
            </a:pPr>
            <a:endParaRPr/>
          </a:p>
        </p:txBody>
      </p:sp>
      <p:sp>
        <p:nvSpPr>
          <p:cNvPr id="9" name="Shape 9"/>
          <p:cNvSpPr/>
          <p:nvPr/>
        </p:nvSpPr>
        <p:spPr>
          <a:xfrm>
            <a:off x="4359600" y="2817462"/>
            <a:ext cx="424800" cy="1"/>
          </a:xfrm>
          <a:prstGeom prst="line">
            <a:avLst/>
          </a:prstGeom>
          <a:ln w="38100">
            <a:solidFill>
              <a:srgbClr val="039BE5"/>
            </a:solidFill>
            <a:round/>
          </a:ln>
        </p:spPr>
        <p:txBody>
          <a:bodyPr lIns="0" tIns="0" rIns="0" bIns="0"/>
          <a:lstStyle/>
          <a:p>
            <a:pPr lvl="0" defTabSz="457200">
              <a:defRPr sz="1200">
                <a:solidFill>
                  <a:srgbClr val="000000"/>
                </a:solidFill>
                <a:latin typeface="+mn-lt"/>
                <a:ea typeface="+mn-ea"/>
                <a:cs typeface="+mn-cs"/>
                <a:sym typeface="Helvetica"/>
              </a:defRPr>
            </a:pPr>
            <a:endParaRPr/>
          </a:p>
        </p:txBody>
      </p:sp>
      <p:sp>
        <p:nvSpPr>
          <p:cNvPr id="10" name="Shape 10"/>
          <p:cNvSpPr>
            <a:spLocks noGrp="1"/>
          </p:cNvSpPr>
          <p:nvPr>
            <p:ph type="title"/>
          </p:nvPr>
        </p:nvSpPr>
        <p:spPr>
          <a:xfrm>
            <a:off x="1680300" y="0"/>
            <a:ext cx="5783402" cy="2646325"/>
          </a:xfrm>
          <a:prstGeom prst="rect">
            <a:avLst/>
          </a:prstGeom>
        </p:spPr>
        <p:txBody>
          <a:bodyPr/>
          <a:lstStyle>
            <a:lvl1pPr algn="ctr">
              <a:defRPr sz="4000"/>
            </a:lvl1pPr>
          </a:lstStyle>
          <a:p>
            <a:pPr lvl="0">
              <a:defRPr sz="1800"/>
            </a:pPr>
            <a:r>
              <a:rPr sz="4000"/>
              <a:t>Title Text</a:t>
            </a:r>
          </a:p>
        </p:txBody>
      </p:sp>
      <p:sp>
        <p:nvSpPr>
          <p:cNvPr id="11" name="Shape 11"/>
          <p:cNvSpPr>
            <a:spLocks noGrp="1"/>
          </p:cNvSpPr>
          <p:nvPr>
            <p:ph type="body" idx="1"/>
          </p:nvPr>
        </p:nvSpPr>
        <p:spPr>
          <a:xfrm>
            <a:off x="1680300" y="3049449"/>
            <a:ext cx="5783402" cy="2094051"/>
          </a:xfrm>
          <a:prstGeom prst="rect">
            <a:avLst/>
          </a:prstGeom>
        </p:spPr>
        <p:txBody>
          <a:bodyPr/>
          <a:lstStyle>
            <a:lvl1pPr algn="ctr">
              <a:defRPr sz="2400">
                <a:solidFill>
                  <a:srgbClr val="8BC34A"/>
                </a:solidFill>
                <a:latin typeface="Roboto Slab"/>
                <a:ea typeface="Roboto Slab"/>
                <a:cs typeface="Roboto Slab"/>
                <a:sym typeface="Roboto Slab"/>
              </a:defRPr>
            </a:lvl1pPr>
            <a:lvl2pPr algn="ctr">
              <a:defRPr sz="2400">
                <a:solidFill>
                  <a:srgbClr val="8BC34A"/>
                </a:solidFill>
                <a:latin typeface="Roboto Slab"/>
                <a:ea typeface="Roboto Slab"/>
                <a:cs typeface="Roboto Slab"/>
                <a:sym typeface="Roboto Slab"/>
              </a:defRPr>
            </a:lvl2pPr>
            <a:lvl3pPr algn="ctr">
              <a:defRPr sz="2400">
                <a:solidFill>
                  <a:srgbClr val="8BC34A"/>
                </a:solidFill>
                <a:latin typeface="Roboto Slab"/>
                <a:ea typeface="Roboto Slab"/>
                <a:cs typeface="Roboto Slab"/>
                <a:sym typeface="Roboto Slab"/>
              </a:defRPr>
            </a:lvl3pPr>
            <a:lvl4pPr algn="ctr">
              <a:defRPr sz="2400">
                <a:solidFill>
                  <a:srgbClr val="8BC34A"/>
                </a:solidFill>
                <a:latin typeface="Roboto Slab"/>
                <a:ea typeface="Roboto Slab"/>
                <a:cs typeface="Roboto Slab"/>
                <a:sym typeface="Roboto Slab"/>
              </a:defRPr>
            </a:lvl4pPr>
            <a:lvl5pPr algn="ctr">
              <a:defRPr sz="2400">
                <a:solidFill>
                  <a:srgbClr val="8BC34A"/>
                </a:solidFill>
                <a:latin typeface="Roboto Slab"/>
                <a:ea typeface="Roboto Slab"/>
                <a:cs typeface="Roboto Slab"/>
                <a:sym typeface="Roboto Slab"/>
              </a:defRPr>
            </a:lvl5pPr>
          </a:lstStyle>
          <a:p>
            <a:pPr lvl="0">
              <a:defRPr sz="1800">
                <a:solidFill>
                  <a:srgbClr val="000000"/>
                </a:solidFill>
              </a:defRPr>
            </a:pPr>
            <a:r>
              <a:rPr sz="2400">
                <a:solidFill>
                  <a:srgbClr val="8BC34A"/>
                </a:solidFill>
              </a:rPr>
              <a:t>Body Level One</a:t>
            </a:r>
          </a:p>
          <a:p>
            <a:pPr lvl="1">
              <a:defRPr sz="1800">
                <a:solidFill>
                  <a:srgbClr val="000000"/>
                </a:solidFill>
              </a:defRPr>
            </a:pPr>
            <a:r>
              <a:rPr sz="2400">
                <a:solidFill>
                  <a:srgbClr val="8BC34A"/>
                </a:solidFill>
              </a:rPr>
              <a:t>Body Level Two</a:t>
            </a:r>
          </a:p>
          <a:p>
            <a:pPr lvl="2">
              <a:defRPr sz="1800">
                <a:solidFill>
                  <a:srgbClr val="000000"/>
                </a:solidFill>
              </a:defRPr>
            </a:pPr>
            <a:r>
              <a:rPr sz="2400">
                <a:solidFill>
                  <a:srgbClr val="8BC34A"/>
                </a:solidFill>
              </a:rPr>
              <a:t>Body Level Three</a:t>
            </a:r>
          </a:p>
          <a:p>
            <a:pPr lvl="3">
              <a:defRPr sz="1800">
                <a:solidFill>
                  <a:srgbClr val="000000"/>
                </a:solidFill>
              </a:defRPr>
            </a:pPr>
            <a:r>
              <a:rPr sz="2400">
                <a:solidFill>
                  <a:srgbClr val="8BC34A"/>
                </a:solidFill>
              </a:rPr>
              <a:t>Body Level Four</a:t>
            </a:r>
          </a:p>
          <a:p>
            <a:pPr lvl="4">
              <a:defRPr sz="1800">
                <a:solidFill>
                  <a:srgbClr val="000000"/>
                </a:solidFill>
              </a:defRPr>
            </a:pPr>
            <a:r>
              <a:rPr sz="2400">
                <a:solidFill>
                  <a:srgbClr val="8BC34A"/>
                </a:solidFill>
              </a:rPr>
              <a:t>Body Level Five</a:t>
            </a:r>
          </a:p>
        </p:txBody>
      </p:sp>
      <p:sp>
        <p:nvSpPr>
          <p:cNvPr id="12" name="Shape 12"/>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Big number">
    <p:spTree>
      <p:nvGrpSpPr>
        <p:cNvPr id="1" name=""/>
        <p:cNvGrpSpPr/>
        <p:nvPr/>
      </p:nvGrpSpPr>
      <p:grpSpPr>
        <a:xfrm>
          <a:off x="0" y="0"/>
          <a:ext cx="0" cy="0"/>
          <a:chOff x="0" y="0"/>
          <a:chExt cx="0" cy="0"/>
        </a:xfrm>
      </p:grpSpPr>
      <p:sp>
        <p:nvSpPr>
          <p:cNvPr id="46" name="Shape 46"/>
          <p:cNvSpPr/>
          <p:nvPr/>
        </p:nvSpPr>
        <p:spPr>
          <a:xfrm>
            <a:off x="149" y="5076825"/>
            <a:ext cx="9143701" cy="66599"/>
          </a:xfrm>
          <a:prstGeom prst="rect">
            <a:avLst/>
          </a:prstGeom>
          <a:solidFill>
            <a:srgbClr val="039BE5"/>
          </a:solidFill>
          <a:ln w="12700">
            <a:miter lim="400000"/>
          </a:ln>
        </p:spPr>
        <p:txBody>
          <a:bodyPr lIns="0" tIns="0" rIns="0" bIns="0" anchor="ctr"/>
          <a:lstStyle/>
          <a:p>
            <a:pPr lvl="0">
              <a:defRPr>
                <a:solidFill>
                  <a:srgbClr val="000000"/>
                </a:solidFill>
              </a:defRPr>
            </a:pPr>
            <a:endParaRPr/>
          </a:p>
        </p:txBody>
      </p:sp>
      <p:sp>
        <p:nvSpPr>
          <p:cNvPr id="47" name="Shape 47"/>
          <p:cNvSpPr>
            <a:spLocks noGrp="1"/>
          </p:cNvSpPr>
          <p:nvPr>
            <p:ph type="title"/>
          </p:nvPr>
        </p:nvSpPr>
        <p:spPr>
          <a:xfrm>
            <a:off x="387899" y="923848"/>
            <a:ext cx="8368202" cy="1995603"/>
          </a:xfrm>
          <a:prstGeom prst="rect">
            <a:avLst/>
          </a:prstGeom>
        </p:spPr>
        <p:txBody>
          <a:bodyPr anchor="ctr"/>
          <a:lstStyle>
            <a:lvl1pPr algn="ctr">
              <a:defRPr sz="13000">
                <a:solidFill>
                  <a:srgbClr val="8BC34A"/>
                </a:solidFill>
              </a:defRPr>
            </a:lvl1pPr>
          </a:lstStyle>
          <a:p>
            <a:pPr lvl="0">
              <a:defRPr sz="1800">
                <a:solidFill>
                  <a:srgbClr val="000000"/>
                </a:solidFill>
              </a:defRPr>
            </a:pPr>
            <a:r>
              <a:rPr sz="13000">
                <a:solidFill>
                  <a:srgbClr val="8BC34A"/>
                </a:solidFill>
              </a:rPr>
              <a:t>Title Text</a:t>
            </a:r>
          </a:p>
        </p:txBody>
      </p:sp>
      <p:sp>
        <p:nvSpPr>
          <p:cNvPr id="48" name="Shape 48"/>
          <p:cNvSpPr>
            <a:spLocks noGrp="1"/>
          </p:cNvSpPr>
          <p:nvPr>
            <p:ph type="body" idx="1"/>
          </p:nvPr>
        </p:nvSpPr>
        <p:spPr>
          <a:xfrm>
            <a:off x="387899" y="2919450"/>
            <a:ext cx="8368202" cy="2224050"/>
          </a:xfrm>
          <a:prstGeom prst="rect">
            <a:avLst/>
          </a:prstGeom>
        </p:spPr>
        <p:txBody>
          <a:bodyPr/>
          <a:lstStyle>
            <a:lvl1pPr algn="ctr"/>
            <a:lvl2pPr algn="ctr"/>
            <a:lvl3pPr algn="ctr"/>
            <a:lvl4pPr algn="ctr"/>
            <a:lvl5pPr algn="ctr"/>
          </a:lstStyle>
          <a:p>
            <a:pPr lvl="0">
              <a:defRPr sz="1800"/>
            </a:pPr>
            <a:r>
              <a:rPr sz="1400"/>
              <a:t>Body Level One</a:t>
            </a:r>
          </a:p>
          <a:p>
            <a:pPr lvl="1">
              <a:defRPr sz="1800"/>
            </a:pPr>
            <a:r>
              <a:rPr sz="1400"/>
              <a:t>Body Level Two</a:t>
            </a:r>
          </a:p>
          <a:p>
            <a:pPr lvl="2">
              <a:defRPr sz="1800"/>
            </a:pPr>
            <a:r>
              <a:rPr sz="1400"/>
              <a:t>Body Level Three</a:t>
            </a:r>
          </a:p>
          <a:p>
            <a:pPr lvl="3">
              <a:defRPr sz="1800"/>
            </a:pPr>
            <a:r>
              <a:rPr sz="1400"/>
              <a:t>Body Level Four</a:t>
            </a:r>
          </a:p>
          <a:p>
            <a:pPr lvl="4">
              <a:defRPr sz="1800"/>
            </a:pPr>
            <a:r>
              <a:rPr sz="1400"/>
              <a:t>Body Level Five</a:t>
            </a:r>
          </a:p>
        </p:txBody>
      </p:sp>
      <p:sp>
        <p:nvSpPr>
          <p:cNvPr id="49" name="Shape 49"/>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51" name="Shape 51"/>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Section title">
    <p:spTree>
      <p:nvGrpSpPr>
        <p:cNvPr id="1" name=""/>
        <p:cNvGrpSpPr/>
        <p:nvPr/>
      </p:nvGrpSpPr>
      <p:grpSpPr>
        <a:xfrm>
          <a:off x="0" y="0"/>
          <a:ext cx="0" cy="0"/>
          <a:chOff x="0" y="0"/>
          <a:chExt cx="0" cy="0"/>
        </a:xfrm>
      </p:grpSpPr>
      <p:sp>
        <p:nvSpPr>
          <p:cNvPr id="14" name="Shape 14"/>
          <p:cNvSpPr/>
          <p:nvPr/>
        </p:nvSpPr>
        <p:spPr>
          <a:xfrm>
            <a:off x="4359600" y="2817462"/>
            <a:ext cx="424800" cy="1"/>
          </a:xfrm>
          <a:prstGeom prst="line">
            <a:avLst/>
          </a:prstGeom>
          <a:ln w="38100">
            <a:solidFill>
              <a:srgbClr val="039BE5"/>
            </a:solidFill>
            <a:round/>
          </a:ln>
        </p:spPr>
        <p:txBody>
          <a:bodyPr lIns="0" tIns="0" rIns="0" bIns="0"/>
          <a:lstStyle/>
          <a:p>
            <a:pPr lvl="0" defTabSz="457200">
              <a:defRPr sz="1200">
                <a:solidFill>
                  <a:srgbClr val="000000"/>
                </a:solidFill>
                <a:latin typeface="+mn-lt"/>
                <a:ea typeface="+mn-ea"/>
                <a:cs typeface="+mn-cs"/>
                <a:sym typeface="Helvetica"/>
              </a:defRPr>
            </a:pPr>
            <a:endParaRPr/>
          </a:p>
        </p:txBody>
      </p:sp>
      <p:sp>
        <p:nvSpPr>
          <p:cNvPr id="15" name="Shape 15"/>
          <p:cNvSpPr>
            <a:spLocks noGrp="1"/>
          </p:cNvSpPr>
          <p:nvPr>
            <p:ph type="title"/>
          </p:nvPr>
        </p:nvSpPr>
        <p:spPr>
          <a:xfrm>
            <a:off x="480750" y="1764950"/>
            <a:ext cx="8222100" cy="907501"/>
          </a:xfrm>
          <a:prstGeom prst="rect">
            <a:avLst/>
          </a:prstGeom>
        </p:spPr>
        <p:txBody>
          <a:bodyPr/>
          <a:lstStyle>
            <a:lvl1pPr algn="ctr">
              <a:defRPr sz="4800"/>
            </a:lvl1pPr>
          </a:lstStyle>
          <a:p>
            <a:pPr lvl="0">
              <a:defRPr sz="1800"/>
            </a:pPr>
            <a:r>
              <a:rPr sz="4800"/>
              <a:t>Title Text</a:t>
            </a:r>
          </a:p>
        </p:txBody>
      </p:sp>
      <p:sp>
        <p:nvSpPr>
          <p:cNvPr id="16" name="Shape 16"/>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
        <p:cNvGrpSpPr/>
        <p:nvPr/>
      </p:nvGrpSpPr>
      <p:grpSpPr>
        <a:xfrm>
          <a:off x="0" y="0"/>
          <a:ext cx="0" cy="0"/>
          <a:chOff x="0" y="0"/>
          <a:chExt cx="0" cy="0"/>
        </a:xfrm>
      </p:grpSpPr>
      <p:sp>
        <p:nvSpPr>
          <p:cNvPr id="18" name="Shape 18"/>
          <p:cNvSpPr>
            <a:spLocks noGrp="1"/>
          </p:cNvSpPr>
          <p:nvPr>
            <p:ph type="title"/>
          </p:nvPr>
        </p:nvSpPr>
        <p:spPr>
          <a:prstGeom prst="rect">
            <a:avLst/>
          </a:prstGeom>
        </p:spPr>
        <p:txBody>
          <a:bodyPr/>
          <a:lstStyle/>
          <a:p>
            <a:pPr lvl="0">
              <a:defRPr sz="1800"/>
            </a:pPr>
            <a:r>
              <a:rPr sz="1400"/>
              <a:t>Title Text</a:t>
            </a:r>
          </a:p>
        </p:txBody>
      </p:sp>
      <p:sp>
        <p:nvSpPr>
          <p:cNvPr id="19" name="Shape 19"/>
          <p:cNvSpPr>
            <a:spLocks noGrp="1"/>
          </p:cNvSpPr>
          <p:nvPr>
            <p:ph type="body" idx="1"/>
          </p:nvPr>
        </p:nvSpPr>
        <p:spPr>
          <a:prstGeom prst="rect">
            <a:avLst/>
          </a:prstGeom>
        </p:spPr>
        <p:txBody>
          <a:bodyPr/>
          <a:lstStyle/>
          <a:p>
            <a:pPr lvl="0">
              <a:defRPr sz="1800"/>
            </a:pPr>
            <a:r>
              <a:rPr sz="1400"/>
              <a:t>Body Level One</a:t>
            </a:r>
          </a:p>
          <a:p>
            <a:pPr lvl="1">
              <a:defRPr sz="1800"/>
            </a:pPr>
            <a:r>
              <a:rPr sz="1400"/>
              <a:t>Body Level Two</a:t>
            </a:r>
          </a:p>
          <a:p>
            <a:pPr lvl="2">
              <a:defRPr sz="1800"/>
            </a:pPr>
            <a:r>
              <a:rPr sz="1400"/>
              <a:t>Body Level Three</a:t>
            </a:r>
          </a:p>
          <a:p>
            <a:pPr lvl="3">
              <a:defRPr sz="1800"/>
            </a:pPr>
            <a:r>
              <a:rPr sz="1400"/>
              <a:t>Body Level Four</a:t>
            </a:r>
          </a:p>
          <a:p>
            <a:pPr lvl="4">
              <a:defRPr sz="1800"/>
            </a:pPr>
            <a:r>
              <a:rPr sz="1400"/>
              <a:t>Body Level Five</a:t>
            </a:r>
          </a:p>
        </p:txBody>
      </p:sp>
      <p:sp>
        <p:nvSpPr>
          <p:cNvPr id="20" name="Shape 20"/>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nd two columns">
    <p:spTree>
      <p:nvGrpSpPr>
        <p:cNvPr id="1" name=""/>
        <p:cNvGrpSpPr/>
        <p:nvPr/>
      </p:nvGrpSpPr>
      <p:grpSpPr>
        <a:xfrm>
          <a:off x="0" y="0"/>
          <a:ext cx="0" cy="0"/>
          <a:chOff x="0" y="0"/>
          <a:chExt cx="0" cy="0"/>
        </a:xfrm>
      </p:grpSpPr>
      <p:sp>
        <p:nvSpPr>
          <p:cNvPr id="22" name="Shape 22"/>
          <p:cNvSpPr>
            <a:spLocks noGrp="1"/>
          </p:cNvSpPr>
          <p:nvPr>
            <p:ph type="title"/>
          </p:nvPr>
        </p:nvSpPr>
        <p:spPr>
          <a:prstGeom prst="rect">
            <a:avLst/>
          </a:prstGeom>
        </p:spPr>
        <p:txBody>
          <a:bodyPr/>
          <a:lstStyle/>
          <a:p>
            <a:pPr lvl="0">
              <a:defRPr sz="1800"/>
            </a:pPr>
            <a:r>
              <a:rPr sz="1400"/>
              <a:t>Title Text</a:t>
            </a:r>
          </a:p>
        </p:txBody>
      </p:sp>
      <p:sp>
        <p:nvSpPr>
          <p:cNvPr id="23" name="Shape 23"/>
          <p:cNvSpPr>
            <a:spLocks noGrp="1"/>
          </p:cNvSpPr>
          <p:nvPr>
            <p:ph type="body" idx="1"/>
          </p:nvPr>
        </p:nvSpPr>
        <p:spPr>
          <a:xfrm>
            <a:off x="387899" y="1489824"/>
            <a:ext cx="3999900" cy="3653676"/>
          </a:xfrm>
          <a:prstGeom prst="rect">
            <a:avLst/>
          </a:prstGeom>
        </p:spPr>
        <p:txBody>
          <a:bodyPr/>
          <a:lstStyle/>
          <a:p>
            <a:pPr lvl="0">
              <a:defRPr sz="1800"/>
            </a:pPr>
            <a:r>
              <a:rPr sz="1400"/>
              <a:t>Body Level One</a:t>
            </a:r>
          </a:p>
          <a:p>
            <a:pPr lvl="1">
              <a:defRPr sz="1800"/>
            </a:pPr>
            <a:r>
              <a:rPr sz="1400"/>
              <a:t>Body Level Two</a:t>
            </a:r>
          </a:p>
          <a:p>
            <a:pPr lvl="2">
              <a:defRPr sz="1800"/>
            </a:pPr>
            <a:r>
              <a:rPr sz="1400"/>
              <a:t>Body Level Three</a:t>
            </a:r>
          </a:p>
          <a:p>
            <a:pPr lvl="3">
              <a:defRPr sz="1800"/>
            </a:pPr>
            <a:r>
              <a:rPr sz="1400"/>
              <a:t>Body Level Four</a:t>
            </a:r>
          </a:p>
          <a:p>
            <a:pPr lvl="4">
              <a:defRPr sz="1800"/>
            </a:pPr>
            <a:r>
              <a:rPr sz="1400"/>
              <a:t>Body Level Five</a:t>
            </a:r>
          </a:p>
        </p:txBody>
      </p:sp>
      <p:sp>
        <p:nvSpPr>
          <p:cNvPr id="24" name="Shape 24"/>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 only">
    <p:spTree>
      <p:nvGrpSpPr>
        <p:cNvPr id="1" name=""/>
        <p:cNvGrpSpPr/>
        <p:nvPr/>
      </p:nvGrpSpPr>
      <p:grpSpPr>
        <a:xfrm>
          <a:off x="0" y="0"/>
          <a:ext cx="0" cy="0"/>
          <a:chOff x="0" y="0"/>
          <a:chExt cx="0" cy="0"/>
        </a:xfrm>
      </p:grpSpPr>
      <p:sp>
        <p:nvSpPr>
          <p:cNvPr id="26" name="Shape 26"/>
          <p:cNvSpPr>
            <a:spLocks noGrp="1"/>
          </p:cNvSpPr>
          <p:nvPr>
            <p:ph type="title"/>
          </p:nvPr>
        </p:nvSpPr>
        <p:spPr>
          <a:prstGeom prst="rect">
            <a:avLst/>
          </a:prstGeom>
        </p:spPr>
        <p:txBody>
          <a:bodyPr/>
          <a:lstStyle/>
          <a:p>
            <a:pPr lvl="0">
              <a:defRPr sz="1800"/>
            </a:pPr>
            <a:r>
              <a:rPr sz="1400"/>
              <a:t>Title Text</a:t>
            </a:r>
          </a:p>
        </p:txBody>
      </p:sp>
      <p:sp>
        <p:nvSpPr>
          <p:cNvPr id="27" name="Shape 27"/>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One column text">
    <p:spTree>
      <p:nvGrpSpPr>
        <p:cNvPr id="1" name=""/>
        <p:cNvGrpSpPr/>
        <p:nvPr/>
      </p:nvGrpSpPr>
      <p:grpSpPr>
        <a:xfrm>
          <a:off x="0" y="0"/>
          <a:ext cx="0" cy="0"/>
          <a:chOff x="0" y="0"/>
          <a:chExt cx="0" cy="0"/>
        </a:xfrm>
      </p:grpSpPr>
      <p:sp>
        <p:nvSpPr>
          <p:cNvPr id="29" name="Shape 29"/>
          <p:cNvSpPr/>
          <p:nvPr/>
        </p:nvSpPr>
        <p:spPr>
          <a:xfrm>
            <a:off x="489218" y="1412276"/>
            <a:ext cx="331501" cy="1"/>
          </a:xfrm>
          <a:prstGeom prst="line">
            <a:avLst/>
          </a:prstGeom>
          <a:ln w="38100">
            <a:solidFill>
              <a:srgbClr val="039BE5"/>
            </a:solidFill>
            <a:round/>
          </a:ln>
        </p:spPr>
        <p:txBody>
          <a:bodyPr lIns="0" tIns="0" rIns="0" bIns="0"/>
          <a:lstStyle/>
          <a:p>
            <a:pPr lvl="0" defTabSz="457200">
              <a:defRPr sz="1200">
                <a:solidFill>
                  <a:srgbClr val="000000"/>
                </a:solidFill>
                <a:latin typeface="+mn-lt"/>
                <a:ea typeface="+mn-ea"/>
                <a:cs typeface="+mn-cs"/>
                <a:sym typeface="Helvetica"/>
              </a:defRPr>
            </a:pPr>
            <a:endParaRPr/>
          </a:p>
        </p:txBody>
      </p:sp>
      <p:sp>
        <p:nvSpPr>
          <p:cNvPr id="30" name="Shape 30"/>
          <p:cNvSpPr>
            <a:spLocks noGrp="1"/>
          </p:cNvSpPr>
          <p:nvPr>
            <p:ph type="title"/>
          </p:nvPr>
        </p:nvSpPr>
        <p:spPr>
          <a:xfrm>
            <a:off x="387899" y="0"/>
            <a:ext cx="2808000" cy="1311300"/>
          </a:xfrm>
          <a:prstGeom prst="rect">
            <a:avLst/>
          </a:prstGeom>
        </p:spPr>
        <p:txBody>
          <a:bodyPr/>
          <a:lstStyle>
            <a:lvl1pPr>
              <a:defRPr sz="2400"/>
            </a:lvl1pPr>
          </a:lstStyle>
          <a:p>
            <a:pPr lvl="0">
              <a:defRPr sz="1800"/>
            </a:pPr>
            <a:r>
              <a:rPr sz="2400"/>
              <a:t>Title Text</a:t>
            </a:r>
          </a:p>
        </p:txBody>
      </p:sp>
      <p:sp>
        <p:nvSpPr>
          <p:cNvPr id="31" name="Shape 31"/>
          <p:cNvSpPr>
            <a:spLocks noGrp="1"/>
          </p:cNvSpPr>
          <p:nvPr>
            <p:ph type="body" idx="1"/>
          </p:nvPr>
        </p:nvSpPr>
        <p:spPr>
          <a:xfrm>
            <a:off x="387899" y="1594024"/>
            <a:ext cx="2808000" cy="3549476"/>
          </a:xfrm>
          <a:prstGeom prst="rect">
            <a:avLst/>
          </a:prstGeom>
        </p:spPr>
        <p:txBody>
          <a:bodyPr/>
          <a:lstStyle>
            <a:lvl1pPr>
              <a:defRPr sz="1200"/>
            </a:lvl1pPr>
            <a:lvl2pPr>
              <a:defRPr sz="1200"/>
            </a:lvl2pPr>
            <a:lvl3pPr>
              <a:defRPr sz="1200"/>
            </a:lvl3pPr>
            <a:lvl4pPr>
              <a:defRPr sz="1200"/>
            </a:lvl4pPr>
            <a:lvl5pPr>
              <a:defRPr sz="1200"/>
            </a:lvl5pPr>
          </a:lstStyle>
          <a:p>
            <a:pPr lvl="0">
              <a:defRPr sz="1800"/>
            </a:pPr>
            <a:r>
              <a:rPr sz="1200"/>
              <a:t>Body Level One</a:t>
            </a:r>
          </a:p>
          <a:p>
            <a:pPr lvl="1">
              <a:defRPr sz="1800"/>
            </a:pPr>
            <a:r>
              <a:rPr sz="1200"/>
              <a:t>Body Level Two</a:t>
            </a:r>
          </a:p>
          <a:p>
            <a:pPr lvl="2">
              <a:defRPr sz="1800"/>
            </a:pPr>
            <a:r>
              <a:rPr sz="1200"/>
              <a:t>Body Level Three</a:t>
            </a:r>
          </a:p>
          <a:p>
            <a:pPr lvl="3">
              <a:defRPr sz="1800"/>
            </a:pPr>
            <a:r>
              <a:rPr sz="1200"/>
              <a:t>Body Level Four</a:t>
            </a:r>
          </a:p>
          <a:p>
            <a:pPr lvl="4">
              <a:defRPr sz="1800"/>
            </a:pPr>
            <a:r>
              <a:rPr sz="1200"/>
              <a:t>Body Level Five</a:t>
            </a:r>
          </a:p>
        </p:txBody>
      </p:sp>
      <p:sp>
        <p:nvSpPr>
          <p:cNvPr id="32" name="Shape 32"/>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Main point">
    <p:spTree>
      <p:nvGrpSpPr>
        <p:cNvPr id="1" name=""/>
        <p:cNvGrpSpPr/>
        <p:nvPr/>
      </p:nvGrpSpPr>
      <p:grpSpPr>
        <a:xfrm>
          <a:off x="0" y="0"/>
          <a:ext cx="0" cy="0"/>
          <a:chOff x="0" y="0"/>
          <a:chExt cx="0" cy="0"/>
        </a:xfrm>
      </p:grpSpPr>
      <p:sp>
        <p:nvSpPr>
          <p:cNvPr id="34" name="Shape 34"/>
          <p:cNvSpPr>
            <a:spLocks noGrp="1"/>
          </p:cNvSpPr>
          <p:nvPr>
            <p:ph type="title"/>
          </p:nvPr>
        </p:nvSpPr>
        <p:spPr>
          <a:xfrm>
            <a:off x="490250" y="526349"/>
            <a:ext cx="5618701" cy="4090801"/>
          </a:xfrm>
          <a:prstGeom prst="rect">
            <a:avLst/>
          </a:prstGeom>
        </p:spPr>
        <p:txBody>
          <a:bodyPr anchor="ctr"/>
          <a:lstStyle>
            <a:lvl1pPr>
              <a:defRPr sz="4800"/>
            </a:lvl1pPr>
          </a:lstStyle>
          <a:p>
            <a:pPr lvl="0">
              <a:defRPr sz="1800"/>
            </a:pPr>
            <a:r>
              <a:rPr sz="4800"/>
              <a:t>Title Text</a:t>
            </a:r>
          </a:p>
        </p:txBody>
      </p:sp>
      <p:sp>
        <p:nvSpPr>
          <p:cNvPr id="35" name="Shape 35"/>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Section title and description">
    <p:spTree>
      <p:nvGrpSpPr>
        <p:cNvPr id="1" name=""/>
        <p:cNvGrpSpPr/>
        <p:nvPr/>
      </p:nvGrpSpPr>
      <p:grpSpPr>
        <a:xfrm>
          <a:off x="0" y="0"/>
          <a:ext cx="0" cy="0"/>
          <a:chOff x="0" y="0"/>
          <a:chExt cx="0" cy="0"/>
        </a:xfrm>
      </p:grpSpPr>
      <p:sp>
        <p:nvSpPr>
          <p:cNvPr id="37" name="Shape 37"/>
          <p:cNvSpPr/>
          <p:nvPr/>
        </p:nvSpPr>
        <p:spPr>
          <a:xfrm>
            <a:off x="4572000" y="-75"/>
            <a:ext cx="4572000" cy="5143499"/>
          </a:xfrm>
          <a:prstGeom prst="rect">
            <a:avLst/>
          </a:prstGeom>
          <a:solidFill>
            <a:srgbClr val="004065"/>
          </a:solidFill>
          <a:ln w="12700">
            <a:miter lim="400000"/>
          </a:ln>
        </p:spPr>
        <p:txBody>
          <a:bodyPr lIns="0" tIns="0" rIns="0" bIns="0" anchor="ctr"/>
          <a:lstStyle/>
          <a:p>
            <a:pPr lvl="0">
              <a:defRPr>
                <a:solidFill>
                  <a:srgbClr val="000000"/>
                </a:solidFill>
              </a:defRPr>
            </a:pPr>
            <a:endParaRPr/>
          </a:p>
        </p:txBody>
      </p:sp>
      <p:sp>
        <p:nvSpPr>
          <p:cNvPr id="38" name="Shape 38"/>
          <p:cNvSpPr/>
          <p:nvPr/>
        </p:nvSpPr>
        <p:spPr>
          <a:xfrm>
            <a:off x="5029675" y="4495503"/>
            <a:ext cx="540900" cy="1"/>
          </a:xfrm>
          <a:prstGeom prst="line">
            <a:avLst/>
          </a:prstGeom>
          <a:ln w="38100">
            <a:solidFill>
              <a:srgbClr val="8BC34A"/>
            </a:solidFill>
            <a:round/>
          </a:ln>
        </p:spPr>
        <p:txBody>
          <a:bodyPr lIns="0" tIns="0" rIns="0" bIns="0"/>
          <a:lstStyle/>
          <a:p>
            <a:pPr lvl="0" defTabSz="457200">
              <a:defRPr sz="1200">
                <a:solidFill>
                  <a:srgbClr val="000000"/>
                </a:solidFill>
                <a:latin typeface="+mn-lt"/>
                <a:ea typeface="+mn-ea"/>
                <a:cs typeface="+mn-cs"/>
                <a:sym typeface="Helvetica"/>
              </a:defRPr>
            </a:pPr>
            <a:endParaRPr/>
          </a:p>
        </p:txBody>
      </p:sp>
      <p:sp>
        <p:nvSpPr>
          <p:cNvPr id="39" name="Shape 39"/>
          <p:cNvSpPr>
            <a:spLocks noGrp="1"/>
          </p:cNvSpPr>
          <p:nvPr>
            <p:ph type="title"/>
          </p:nvPr>
        </p:nvSpPr>
        <p:spPr>
          <a:xfrm>
            <a:off x="265500" y="0"/>
            <a:ext cx="4045199" cy="2715375"/>
          </a:xfrm>
          <a:prstGeom prst="rect">
            <a:avLst/>
          </a:prstGeom>
        </p:spPr>
        <p:txBody>
          <a:bodyPr/>
          <a:lstStyle>
            <a:lvl1pPr algn="ctr">
              <a:defRPr sz="3800"/>
            </a:lvl1pPr>
          </a:lstStyle>
          <a:p>
            <a:pPr lvl="0">
              <a:defRPr sz="1800"/>
            </a:pPr>
            <a:r>
              <a:rPr sz="3800"/>
              <a:t>Title Text</a:t>
            </a:r>
          </a:p>
        </p:txBody>
      </p:sp>
      <p:sp>
        <p:nvSpPr>
          <p:cNvPr id="40" name="Shape 40"/>
          <p:cNvSpPr>
            <a:spLocks noGrp="1"/>
          </p:cNvSpPr>
          <p:nvPr>
            <p:ph type="body" idx="1"/>
          </p:nvPr>
        </p:nvSpPr>
        <p:spPr>
          <a:xfrm>
            <a:off x="265500" y="2768999"/>
            <a:ext cx="4045199" cy="2374501"/>
          </a:xfrm>
          <a:prstGeom prst="rect">
            <a:avLst/>
          </a:prstGeom>
        </p:spPr>
        <p:txBody>
          <a:bodyPr/>
          <a:lstStyle>
            <a:lvl1pPr algn="ctr">
              <a:defRPr sz="2100">
                <a:solidFill>
                  <a:srgbClr val="8BC34A"/>
                </a:solidFill>
              </a:defRPr>
            </a:lvl1pPr>
            <a:lvl2pPr algn="ctr">
              <a:defRPr sz="2100">
                <a:solidFill>
                  <a:srgbClr val="8BC34A"/>
                </a:solidFill>
              </a:defRPr>
            </a:lvl2pPr>
            <a:lvl3pPr algn="ctr">
              <a:defRPr sz="2100">
                <a:solidFill>
                  <a:srgbClr val="8BC34A"/>
                </a:solidFill>
              </a:defRPr>
            </a:lvl3pPr>
            <a:lvl4pPr algn="ctr">
              <a:defRPr sz="2100">
                <a:solidFill>
                  <a:srgbClr val="8BC34A"/>
                </a:solidFill>
              </a:defRPr>
            </a:lvl4pPr>
            <a:lvl5pPr algn="ctr">
              <a:defRPr sz="2100">
                <a:solidFill>
                  <a:srgbClr val="8BC34A"/>
                </a:solidFill>
              </a:defRPr>
            </a:lvl5pPr>
          </a:lstStyle>
          <a:p>
            <a:pPr lvl="0">
              <a:defRPr sz="1800">
                <a:solidFill>
                  <a:srgbClr val="000000"/>
                </a:solidFill>
              </a:defRPr>
            </a:pPr>
            <a:r>
              <a:rPr sz="2100">
                <a:solidFill>
                  <a:srgbClr val="8BC34A"/>
                </a:solidFill>
              </a:rPr>
              <a:t>Body Level One</a:t>
            </a:r>
          </a:p>
          <a:p>
            <a:pPr lvl="1">
              <a:defRPr sz="1800">
                <a:solidFill>
                  <a:srgbClr val="000000"/>
                </a:solidFill>
              </a:defRPr>
            </a:pPr>
            <a:r>
              <a:rPr sz="2100">
                <a:solidFill>
                  <a:srgbClr val="8BC34A"/>
                </a:solidFill>
              </a:rPr>
              <a:t>Body Level Two</a:t>
            </a:r>
          </a:p>
          <a:p>
            <a:pPr lvl="2">
              <a:defRPr sz="1800">
                <a:solidFill>
                  <a:srgbClr val="000000"/>
                </a:solidFill>
              </a:defRPr>
            </a:pPr>
            <a:r>
              <a:rPr sz="2100">
                <a:solidFill>
                  <a:srgbClr val="8BC34A"/>
                </a:solidFill>
              </a:rPr>
              <a:t>Body Level Three</a:t>
            </a:r>
          </a:p>
          <a:p>
            <a:pPr lvl="3">
              <a:defRPr sz="1800">
                <a:solidFill>
                  <a:srgbClr val="000000"/>
                </a:solidFill>
              </a:defRPr>
            </a:pPr>
            <a:r>
              <a:rPr sz="2100">
                <a:solidFill>
                  <a:srgbClr val="8BC34A"/>
                </a:solidFill>
              </a:rPr>
              <a:t>Body Level Four</a:t>
            </a:r>
          </a:p>
          <a:p>
            <a:pPr lvl="4">
              <a:defRPr sz="1800">
                <a:solidFill>
                  <a:srgbClr val="000000"/>
                </a:solidFill>
              </a:defRPr>
            </a:pPr>
            <a:r>
              <a:rPr sz="2100">
                <a:solidFill>
                  <a:srgbClr val="8BC34A"/>
                </a:solidFill>
              </a:rPr>
              <a:t>Body Level Five</a:t>
            </a:r>
          </a:p>
        </p:txBody>
      </p:sp>
      <p:sp>
        <p:nvSpPr>
          <p:cNvPr id="41" name="Shape 41"/>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Caption">
    <p:spTree>
      <p:nvGrpSpPr>
        <p:cNvPr id="1" name=""/>
        <p:cNvGrpSpPr/>
        <p:nvPr/>
      </p:nvGrpSpPr>
      <p:grpSpPr>
        <a:xfrm>
          <a:off x="0" y="0"/>
          <a:ext cx="0" cy="0"/>
          <a:chOff x="0" y="0"/>
          <a:chExt cx="0" cy="0"/>
        </a:xfrm>
      </p:grpSpPr>
      <p:sp>
        <p:nvSpPr>
          <p:cNvPr id="43" name="Shape 43"/>
          <p:cNvSpPr>
            <a:spLocks noGrp="1"/>
          </p:cNvSpPr>
          <p:nvPr>
            <p:ph type="body" idx="1"/>
          </p:nvPr>
        </p:nvSpPr>
        <p:spPr>
          <a:xfrm>
            <a:off x="319499" y="3922748"/>
            <a:ext cx="5998802" cy="1220752"/>
          </a:xfrm>
          <a:prstGeom prst="rect">
            <a:avLst/>
          </a:prstGeom>
        </p:spPr>
        <p:txBody>
          <a:bodyPr anchor="ctr"/>
          <a:lstStyle>
            <a:lvl1pPr>
              <a:defRPr>
                <a:latin typeface="Roboto Slab"/>
                <a:ea typeface="Roboto Slab"/>
                <a:cs typeface="Roboto Slab"/>
                <a:sym typeface="Roboto Slab"/>
              </a:defRPr>
            </a:lvl1pPr>
            <a:lvl2pPr>
              <a:defRPr>
                <a:latin typeface="Roboto Slab"/>
                <a:ea typeface="Roboto Slab"/>
                <a:cs typeface="Roboto Slab"/>
                <a:sym typeface="Roboto Slab"/>
              </a:defRPr>
            </a:lvl2pPr>
            <a:lvl3pPr>
              <a:defRPr>
                <a:latin typeface="Roboto Slab"/>
                <a:ea typeface="Roboto Slab"/>
                <a:cs typeface="Roboto Slab"/>
                <a:sym typeface="Roboto Slab"/>
              </a:defRPr>
            </a:lvl3pPr>
            <a:lvl4pPr>
              <a:defRPr>
                <a:latin typeface="Roboto Slab"/>
                <a:ea typeface="Roboto Slab"/>
                <a:cs typeface="Roboto Slab"/>
                <a:sym typeface="Roboto Slab"/>
              </a:defRPr>
            </a:lvl4pPr>
            <a:lvl5pPr>
              <a:defRPr>
                <a:latin typeface="Roboto Slab"/>
                <a:ea typeface="Roboto Slab"/>
                <a:cs typeface="Roboto Slab"/>
                <a:sym typeface="Roboto Slab"/>
              </a:defRPr>
            </a:lvl5pPr>
          </a:lstStyle>
          <a:p>
            <a:pPr lvl="0">
              <a:defRPr sz="1800"/>
            </a:pPr>
            <a:r>
              <a:rPr sz="1400"/>
              <a:t>Body Level One</a:t>
            </a:r>
          </a:p>
          <a:p>
            <a:pPr lvl="1">
              <a:defRPr sz="1800"/>
            </a:pPr>
            <a:r>
              <a:rPr sz="1400"/>
              <a:t>Body Level Two</a:t>
            </a:r>
          </a:p>
          <a:p>
            <a:pPr lvl="2">
              <a:defRPr sz="1800"/>
            </a:pPr>
            <a:r>
              <a:rPr sz="1400"/>
              <a:t>Body Level Three</a:t>
            </a:r>
          </a:p>
          <a:p>
            <a:pPr lvl="3">
              <a:defRPr sz="1800"/>
            </a:pPr>
            <a:r>
              <a:rPr sz="1400"/>
              <a:t>Body Level Four</a:t>
            </a:r>
          </a:p>
          <a:p>
            <a:pPr lvl="4">
              <a:defRPr sz="1800"/>
            </a:pPr>
            <a:r>
              <a:rPr sz="1400"/>
              <a:t>Body Level Five</a:t>
            </a:r>
          </a:p>
        </p:txBody>
      </p:sp>
      <p:sp>
        <p:nvSpPr>
          <p:cNvPr id="44" name="Shape 44"/>
          <p:cNvSpPr>
            <a:spLocks noGrp="1"/>
          </p:cNvSpPr>
          <p:nvPr>
            <p:ph type="sldNum" sz="quarter" idx="2"/>
          </p:nvPr>
        </p:nvSpPr>
        <p:spPr>
          <a:prstGeom prst="rect">
            <a:avLst/>
          </a:prstGeom>
        </p:spPr>
        <p:txBody>
          <a:bodyPr/>
          <a:lstStyle/>
          <a:p>
            <a:pPr lvl="0"/>
            <a:fld id="{86CB4B4D-7CA3-9044-876B-883B54F8677D}" type="slidenum">
              <a:rPr/>
              <a:pPr lvl="0"/>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517C"/>
        </a:solidFill>
        <a:effectLst/>
      </p:bgPr>
    </p:bg>
    <p:spTree>
      <p:nvGrpSpPr>
        <p:cNvPr id="1" name=""/>
        <p:cNvGrpSpPr/>
        <p:nvPr/>
      </p:nvGrpSpPr>
      <p:grpSpPr>
        <a:xfrm>
          <a:off x="0" y="0"/>
          <a:ext cx="0" cy="0"/>
          <a:chOff x="0" y="0"/>
          <a:chExt cx="0" cy="0"/>
        </a:xfrm>
      </p:grpSpPr>
      <p:sp>
        <p:nvSpPr>
          <p:cNvPr id="2" name="Shape 2"/>
          <p:cNvSpPr/>
          <p:nvPr/>
        </p:nvSpPr>
        <p:spPr>
          <a:xfrm>
            <a:off x="492561" y="1260282"/>
            <a:ext cx="424801" cy="1"/>
          </a:xfrm>
          <a:prstGeom prst="line">
            <a:avLst/>
          </a:prstGeom>
          <a:ln w="38100">
            <a:solidFill>
              <a:srgbClr val="039BE5"/>
            </a:solidFill>
            <a:round/>
          </a:ln>
        </p:spPr>
        <p:txBody>
          <a:bodyPr lIns="0" tIns="0" rIns="0" bIns="0"/>
          <a:lstStyle/>
          <a:p>
            <a:pPr lvl="0" defTabSz="457200">
              <a:defRPr sz="1200">
                <a:solidFill>
                  <a:srgbClr val="000000"/>
                </a:solidFill>
                <a:latin typeface="+mn-lt"/>
                <a:ea typeface="+mn-ea"/>
                <a:cs typeface="+mn-cs"/>
                <a:sym typeface="Helvetica"/>
              </a:defRPr>
            </a:pPr>
            <a:endParaRPr/>
          </a:p>
        </p:txBody>
      </p:sp>
      <p:sp>
        <p:nvSpPr>
          <p:cNvPr id="3" name="Shape 3"/>
          <p:cNvSpPr>
            <a:spLocks noGrp="1"/>
          </p:cNvSpPr>
          <p:nvPr>
            <p:ph type="title"/>
          </p:nvPr>
        </p:nvSpPr>
        <p:spPr>
          <a:xfrm>
            <a:off x="387899" y="0"/>
            <a:ext cx="8368202" cy="1144124"/>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chor="b"/>
          <a:lstStyle/>
          <a:p>
            <a:pPr lvl="0">
              <a:defRPr sz="1800"/>
            </a:pPr>
            <a:r>
              <a:rPr sz="1400"/>
              <a:t>Title Text</a:t>
            </a:r>
          </a:p>
        </p:txBody>
      </p:sp>
      <p:sp>
        <p:nvSpPr>
          <p:cNvPr id="4" name="Shape 4"/>
          <p:cNvSpPr>
            <a:spLocks noGrp="1"/>
          </p:cNvSpPr>
          <p:nvPr>
            <p:ph type="body" idx="1"/>
          </p:nvPr>
        </p:nvSpPr>
        <p:spPr>
          <a:xfrm>
            <a:off x="387899" y="1489823"/>
            <a:ext cx="8368202" cy="365367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lstStyle/>
          <a:p>
            <a:pPr lvl="0">
              <a:defRPr sz="1800"/>
            </a:pPr>
            <a:r>
              <a:rPr sz="1400"/>
              <a:t>Body Level One</a:t>
            </a:r>
          </a:p>
          <a:p>
            <a:pPr lvl="1">
              <a:defRPr sz="1800"/>
            </a:pPr>
            <a:r>
              <a:rPr sz="1400"/>
              <a:t>Body Level Two</a:t>
            </a:r>
          </a:p>
          <a:p>
            <a:pPr lvl="2">
              <a:defRPr sz="1800"/>
            </a:pPr>
            <a:r>
              <a:rPr sz="1400"/>
              <a:t>Body Level Three</a:t>
            </a:r>
          </a:p>
          <a:p>
            <a:pPr lvl="3">
              <a:defRPr sz="1800"/>
            </a:pPr>
            <a:r>
              <a:rPr sz="1400"/>
              <a:t>Body Level Four</a:t>
            </a:r>
          </a:p>
          <a:p>
            <a:pPr lvl="4">
              <a:defRPr sz="1800"/>
            </a:pPr>
            <a:r>
              <a:rPr sz="1400"/>
              <a:t>Body Level Five</a:t>
            </a:r>
          </a:p>
        </p:txBody>
      </p:sp>
      <p:sp>
        <p:nvSpPr>
          <p:cNvPr id="5" name="Shape 5"/>
          <p:cNvSpPr>
            <a:spLocks noGrp="1"/>
          </p:cNvSpPr>
          <p:nvPr>
            <p:ph type="sldNum" sz="quarter" idx="2"/>
          </p:nvPr>
        </p:nvSpPr>
        <p:spPr>
          <a:xfrm>
            <a:off x="8472457" y="4692391"/>
            <a:ext cx="548700" cy="335251"/>
          </a:xfrm>
          <a:prstGeom prst="rect">
            <a:avLst/>
          </a:prstGeom>
          <a:ln w="12700">
            <a:miter lim="400000"/>
          </a:ln>
        </p:spPr>
        <p:txBody>
          <a:bodyPr lIns="91424" tIns="91424" rIns="91424" bIns="91424" anchor="ctr">
            <a:spAutoFit/>
          </a:bodyPr>
          <a:lstStyle>
            <a:lvl1pPr algn="r">
              <a:defRPr sz="1000">
                <a:latin typeface="Roboto"/>
                <a:ea typeface="Roboto"/>
                <a:cs typeface="Roboto"/>
                <a:sym typeface="Roboto"/>
              </a:defRPr>
            </a:lvl1pPr>
          </a:lstStyle>
          <a:p>
            <a:pPr lvl="0"/>
            <a:fld id="{86CB4B4D-7CA3-9044-876B-883B54F8677D}" type="slidenum">
              <a:rPr/>
              <a:pPr lvl="0"/>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a:defRPr sz="1400">
          <a:latin typeface="Arial"/>
          <a:ea typeface="Arial"/>
          <a:cs typeface="Arial"/>
          <a:sym typeface="Arial"/>
        </a:defRPr>
      </a:lvl1pPr>
      <a:lvl2pPr>
        <a:defRPr sz="1400">
          <a:latin typeface="Arial"/>
          <a:ea typeface="Arial"/>
          <a:cs typeface="Arial"/>
          <a:sym typeface="Arial"/>
        </a:defRPr>
      </a:lvl2pPr>
      <a:lvl3pPr>
        <a:defRPr sz="1400">
          <a:latin typeface="Arial"/>
          <a:ea typeface="Arial"/>
          <a:cs typeface="Arial"/>
          <a:sym typeface="Arial"/>
        </a:defRPr>
      </a:lvl3pPr>
      <a:lvl4pPr>
        <a:defRPr sz="1400">
          <a:latin typeface="Arial"/>
          <a:ea typeface="Arial"/>
          <a:cs typeface="Arial"/>
          <a:sym typeface="Arial"/>
        </a:defRPr>
      </a:lvl4pPr>
      <a:lvl5pPr>
        <a:defRPr sz="1400">
          <a:latin typeface="Arial"/>
          <a:ea typeface="Arial"/>
          <a:cs typeface="Arial"/>
          <a:sym typeface="Arial"/>
        </a:defRPr>
      </a:lvl5pPr>
      <a:lvl6pPr>
        <a:defRPr sz="1400">
          <a:latin typeface="Arial"/>
          <a:ea typeface="Arial"/>
          <a:cs typeface="Arial"/>
          <a:sym typeface="Arial"/>
        </a:defRPr>
      </a:lvl6pPr>
      <a:lvl7pPr>
        <a:defRPr sz="1400">
          <a:latin typeface="Arial"/>
          <a:ea typeface="Arial"/>
          <a:cs typeface="Arial"/>
          <a:sym typeface="Arial"/>
        </a:defRPr>
      </a:lvl7pPr>
      <a:lvl8pPr>
        <a:defRPr sz="1400">
          <a:latin typeface="Arial"/>
          <a:ea typeface="Arial"/>
          <a:cs typeface="Arial"/>
          <a:sym typeface="Arial"/>
        </a:defRPr>
      </a:lvl8pPr>
      <a:lvl9pPr>
        <a:defRPr sz="1400">
          <a:latin typeface="Arial"/>
          <a:ea typeface="Arial"/>
          <a:cs typeface="Arial"/>
          <a:sym typeface="Arial"/>
        </a:defRPr>
      </a:lvl9pPr>
    </p:titleStyle>
    <p:bodyStyle>
      <a:lvl1pPr>
        <a:defRPr sz="1400">
          <a:latin typeface="Arial"/>
          <a:ea typeface="Arial"/>
          <a:cs typeface="Arial"/>
          <a:sym typeface="Arial"/>
        </a:defRPr>
      </a:lvl1pPr>
      <a:lvl2pPr>
        <a:defRPr sz="1400">
          <a:latin typeface="Arial"/>
          <a:ea typeface="Arial"/>
          <a:cs typeface="Arial"/>
          <a:sym typeface="Arial"/>
        </a:defRPr>
      </a:lvl2pPr>
      <a:lvl3pPr>
        <a:defRPr sz="1400">
          <a:latin typeface="Arial"/>
          <a:ea typeface="Arial"/>
          <a:cs typeface="Arial"/>
          <a:sym typeface="Arial"/>
        </a:defRPr>
      </a:lvl3pPr>
      <a:lvl4pPr>
        <a:defRPr sz="1400">
          <a:latin typeface="Arial"/>
          <a:ea typeface="Arial"/>
          <a:cs typeface="Arial"/>
          <a:sym typeface="Arial"/>
        </a:defRPr>
      </a:lvl4pPr>
      <a:lvl5pPr>
        <a:defRPr sz="1400">
          <a:latin typeface="Arial"/>
          <a:ea typeface="Arial"/>
          <a:cs typeface="Arial"/>
          <a:sym typeface="Arial"/>
        </a:defRPr>
      </a:lvl5pPr>
      <a:lvl6pPr>
        <a:defRPr sz="1400">
          <a:latin typeface="Arial"/>
          <a:ea typeface="Arial"/>
          <a:cs typeface="Arial"/>
          <a:sym typeface="Arial"/>
        </a:defRPr>
      </a:lvl6pPr>
      <a:lvl7pPr>
        <a:defRPr sz="1400">
          <a:latin typeface="Arial"/>
          <a:ea typeface="Arial"/>
          <a:cs typeface="Arial"/>
          <a:sym typeface="Arial"/>
        </a:defRPr>
      </a:lvl7pPr>
      <a:lvl8pPr>
        <a:defRPr sz="1400">
          <a:latin typeface="Arial"/>
          <a:ea typeface="Arial"/>
          <a:cs typeface="Arial"/>
          <a:sym typeface="Arial"/>
        </a:defRPr>
      </a:lvl8pPr>
      <a:lvl9pPr>
        <a:defRPr sz="1400">
          <a:latin typeface="Arial"/>
          <a:ea typeface="Arial"/>
          <a:cs typeface="Arial"/>
          <a:sym typeface="Arial"/>
        </a:defRPr>
      </a:lvl9pPr>
    </p:bodyStyle>
    <p:otherStyle>
      <a:lvl1pPr algn="r">
        <a:defRPr sz="1000">
          <a:solidFill>
            <a:schemeClr val="tx1"/>
          </a:solidFill>
          <a:latin typeface="+mn-lt"/>
          <a:ea typeface="+mn-ea"/>
          <a:cs typeface="+mn-cs"/>
          <a:sym typeface="Roboto"/>
        </a:defRPr>
      </a:lvl1pPr>
      <a:lvl2pPr algn="r">
        <a:defRPr sz="1000">
          <a:solidFill>
            <a:schemeClr val="tx1"/>
          </a:solidFill>
          <a:latin typeface="+mn-lt"/>
          <a:ea typeface="+mn-ea"/>
          <a:cs typeface="+mn-cs"/>
          <a:sym typeface="Roboto"/>
        </a:defRPr>
      </a:lvl2pPr>
      <a:lvl3pPr algn="r">
        <a:defRPr sz="1000">
          <a:solidFill>
            <a:schemeClr val="tx1"/>
          </a:solidFill>
          <a:latin typeface="+mn-lt"/>
          <a:ea typeface="+mn-ea"/>
          <a:cs typeface="+mn-cs"/>
          <a:sym typeface="Roboto"/>
        </a:defRPr>
      </a:lvl3pPr>
      <a:lvl4pPr algn="r">
        <a:defRPr sz="1000">
          <a:solidFill>
            <a:schemeClr val="tx1"/>
          </a:solidFill>
          <a:latin typeface="+mn-lt"/>
          <a:ea typeface="+mn-ea"/>
          <a:cs typeface="+mn-cs"/>
          <a:sym typeface="Roboto"/>
        </a:defRPr>
      </a:lvl4pPr>
      <a:lvl5pPr algn="r">
        <a:defRPr sz="1000">
          <a:solidFill>
            <a:schemeClr val="tx1"/>
          </a:solidFill>
          <a:latin typeface="+mn-lt"/>
          <a:ea typeface="+mn-ea"/>
          <a:cs typeface="+mn-cs"/>
          <a:sym typeface="Roboto"/>
        </a:defRPr>
      </a:lvl5pPr>
      <a:lvl6pPr algn="r">
        <a:defRPr sz="1000">
          <a:solidFill>
            <a:schemeClr val="tx1"/>
          </a:solidFill>
          <a:latin typeface="+mn-lt"/>
          <a:ea typeface="+mn-ea"/>
          <a:cs typeface="+mn-cs"/>
          <a:sym typeface="Roboto"/>
        </a:defRPr>
      </a:lvl6pPr>
      <a:lvl7pPr algn="r">
        <a:defRPr sz="1000">
          <a:solidFill>
            <a:schemeClr val="tx1"/>
          </a:solidFill>
          <a:latin typeface="+mn-lt"/>
          <a:ea typeface="+mn-ea"/>
          <a:cs typeface="+mn-cs"/>
          <a:sym typeface="Roboto"/>
        </a:defRPr>
      </a:lvl7pPr>
      <a:lvl8pPr algn="r">
        <a:defRPr sz="1000">
          <a:solidFill>
            <a:schemeClr val="tx1"/>
          </a:solidFill>
          <a:latin typeface="+mn-lt"/>
          <a:ea typeface="+mn-ea"/>
          <a:cs typeface="+mn-cs"/>
          <a:sym typeface="Roboto"/>
        </a:defRPr>
      </a:lvl8pPr>
      <a:lvl9pPr algn="r">
        <a:defRPr sz="1000">
          <a:solidFill>
            <a:schemeClr val="tx1"/>
          </a:solidFill>
          <a:latin typeface="+mn-lt"/>
          <a:ea typeface="+mn-ea"/>
          <a:cs typeface="+mn-cs"/>
          <a:sym typeface="Roboto"/>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cstate="print"/>
          <a:srcRect/>
          <a:stretch>
            <a:fillRect/>
          </a:stretch>
        </a:blipFill>
        <a:effectLst/>
      </p:bgPr>
    </p:bg>
    <p:spTree>
      <p:nvGrpSpPr>
        <p:cNvPr id="1" name=""/>
        <p:cNvGrpSpPr/>
        <p:nvPr/>
      </p:nvGrpSpPr>
      <p:grpSpPr>
        <a:xfrm>
          <a:off x="0" y="0"/>
          <a:ext cx="0" cy="0"/>
          <a:chOff x="0" y="0"/>
          <a:chExt cx="0" cy="0"/>
        </a:xfrm>
      </p:grpSpPr>
      <p:sp>
        <p:nvSpPr>
          <p:cNvPr id="55" name="Shape 55"/>
          <p:cNvSpPr>
            <a:spLocks noGrp="1"/>
          </p:cNvSpPr>
          <p:nvPr>
            <p:ph type="title"/>
          </p:nvPr>
        </p:nvSpPr>
        <p:spPr>
          <a:xfrm>
            <a:off x="1680300" y="1188925"/>
            <a:ext cx="5783402" cy="1457400"/>
          </a:xfrm>
          <a:prstGeom prst="rect">
            <a:avLst/>
          </a:prstGeom>
        </p:spPr>
        <p:txBody>
          <a:bodyPr lIns="0" tIns="0" rIns="0" bIns="0">
            <a:normAutofit/>
          </a:bodyPr>
          <a:lstStyle>
            <a:lvl1pPr defTabSz="841247">
              <a:lnSpc>
                <a:spcPct val="115000"/>
              </a:lnSpc>
              <a:spcBef>
                <a:spcPts val="500"/>
              </a:spcBef>
              <a:defRPr sz="3312">
                <a:solidFill>
                  <a:srgbClr val="CFD8DC"/>
                </a:solidFill>
                <a:latin typeface="Comic Sans MS"/>
                <a:ea typeface="Comic Sans MS"/>
                <a:cs typeface="Comic Sans MS"/>
                <a:sym typeface="Comic Sans MS"/>
              </a:defRPr>
            </a:lvl1pPr>
          </a:lstStyle>
          <a:p>
            <a:pPr lvl="0">
              <a:defRPr sz="1800">
                <a:solidFill>
                  <a:srgbClr val="000000"/>
                </a:solidFill>
              </a:defRPr>
            </a:pPr>
            <a:r>
              <a:rPr sz="3312" dirty="0">
                <a:solidFill>
                  <a:schemeClr val="bg1">
                    <a:lumMod val="20000"/>
                    <a:lumOff val="80000"/>
                  </a:schemeClr>
                </a:solidFill>
              </a:rPr>
              <a:t>Embedded System Applications</a:t>
            </a:r>
          </a:p>
        </p:txBody>
      </p:sp>
      <p:sp>
        <p:nvSpPr>
          <p:cNvPr id="56" name="Shape 56"/>
          <p:cNvSpPr>
            <a:spLocks noGrp="1"/>
          </p:cNvSpPr>
          <p:nvPr>
            <p:ph type="body" idx="1"/>
          </p:nvPr>
        </p:nvSpPr>
        <p:spPr>
          <a:xfrm>
            <a:off x="1680300" y="3125649"/>
            <a:ext cx="5783402" cy="909001"/>
          </a:xfrm>
          <a:prstGeom prst="rect">
            <a:avLst/>
          </a:prstGeom>
        </p:spPr>
        <p:txBody>
          <a:bodyPr lIns="0" tIns="0" rIns="0" bIns="0">
            <a:normAutofit/>
          </a:bodyPr>
          <a:lstStyle>
            <a:lvl1pPr>
              <a:defRPr>
                <a:solidFill>
                  <a:srgbClr val="A4C2F4"/>
                </a:solidFill>
                <a:latin typeface="Comic Sans MS"/>
                <a:ea typeface="Comic Sans MS"/>
                <a:cs typeface="Comic Sans MS"/>
                <a:sym typeface="Comic Sans MS"/>
              </a:defRPr>
            </a:lvl1pPr>
          </a:lstStyle>
          <a:p>
            <a:pPr lvl="0">
              <a:defRPr sz="1800">
                <a:solidFill>
                  <a:srgbClr val="000000"/>
                </a:solidFill>
              </a:defRPr>
            </a:pPr>
            <a:r>
              <a:rPr lang="en-US" sz="2400" dirty="0" smtClean="0">
                <a:solidFill>
                  <a:srgbClr val="A4C2F4"/>
                </a:solidFill>
              </a:rPr>
              <a:t>Wireless </a:t>
            </a:r>
            <a:r>
              <a:rPr sz="2400" dirty="0" smtClean="0">
                <a:solidFill>
                  <a:srgbClr val="A4C2F4"/>
                </a:solidFill>
              </a:rPr>
              <a:t>Home </a:t>
            </a:r>
            <a:r>
              <a:rPr sz="2400" dirty="0">
                <a:solidFill>
                  <a:srgbClr val="A4C2F4"/>
                </a:solidFill>
              </a:rPr>
              <a:t>Automation Systems</a:t>
            </a: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7899" y="285750"/>
            <a:ext cx="8368202" cy="858374"/>
          </a:xfrm>
        </p:spPr>
        <p:txBody>
          <a:bodyPr/>
          <a:lstStyle/>
          <a:p>
            <a:r>
              <a:rPr lang="en-US" sz="2400" b="1" dirty="0" smtClean="0">
                <a:solidFill>
                  <a:schemeClr val="tx1"/>
                </a:solidFill>
              </a:rPr>
              <a:t>Software Features</a:t>
            </a:r>
            <a:endParaRPr lang="en-US" dirty="0"/>
          </a:p>
        </p:txBody>
      </p:sp>
      <p:sp>
        <p:nvSpPr>
          <p:cNvPr id="3" name="Text Placeholder 2"/>
          <p:cNvSpPr>
            <a:spLocks noGrp="1"/>
          </p:cNvSpPr>
          <p:nvPr>
            <p:ph type="body" idx="1"/>
          </p:nvPr>
        </p:nvSpPr>
        <p:spPr/>
        <p:txBody>
          <a:bodyPr/>
          <a:lstStyle/>
          <a:p>
            <a:pPr lvl="0">
              <a:buFont typeface="Arial" pitchFamily="34" charset="0"/>
              <a:buChar char="•"/>
            </a:pPr>
            <a:r>
              <a:rPr lang="en-US" sz="1600" dirty="0" smtClean="0">
                <a:solidFill>
                  <a:schemeClr val="tx1"/>
                </a:solidFill>
              </a:rPr>
              <a:t>Default Baud rate: 38400, Data bits:8, Stop bit:1,Parity:No parity, Data control: has.</a:t>
            </a:r>
          </a:p>
          <a:p>
            <a:pPr>
              <a:buFont typeface="Arial" pitchFamily="34" charset="0"/>
              <a:buChar char="•"/>
            </a:pPr>
            <a:r>
              <a:rPr lang="en-US" sz="1600" dirty="0" smtClean="0">
                <a:solidFill>
                  <a:schemeClr val="tx1"/>
                </a:solidFill>
              </a:rPr>
              <a:t>Supported baud rate: 9600,19200,38400,57600,115200,230400,460800.</a:t>
            </a:r>
          </a:p>
          <a:p>
            <a:pPr lvl="0"/>
            <a:r>
              <a:rPr lang="en-US" sz="1600" dirty="0" smtClean="0">
                <a:solidFill>
                  <a:schemeClr val="tx1"/>
                </a:solidFill>
              </a:rPr>
              <a:t>Given a rising pulse in PIO0, device will be disconnected.</a:t>
            </a:r>
          </a:p>
          <a:p>
            <a:pPr lvl="0">
              <a:buFont typeface="Arial" pitchFamily="34" charset="0"/>
              <a:buChar char="•"/>
            </a:pPr>
            <a:r>
              <a:rPr lang="en-US" sz="1600" dirty="0" smtClean="0">
                <a:solidFill>
                  <a:schemeClr val="tx1"/>
                </a:solidFill>
              </a:rPr>
              <a:t>Status instruction port PIO1: low-disconnected, high-connected;</a:t>
            </a:r>
          </a:p>
          <a:p>
            <a:pPr lvl="0">
              <a:buFont typeface="Arial" pitchFamily="34" charset="0"/>
              <a:buChar char="•"/>
            </a:pPr>
            <a:r>
              <a:rPr lang="en-US" sz="1600" dirty="0" smtClean="0">
                <a:solidFill>
                  <a:schemeClr val="tx1"/>
                </a:solidFill>
              </a:rPr>
              <a:t>PIO10 and PIO11 can be connected to red and blue led separately. When master and slave are paired, red led blinks 1time/2s in interval, while disconnected  red led blinks 2times/s.</a:t>
            </a:r>
          </a:p>
          <a:p>
            <a:pPr lvl="0">
              <a:buFont typeface="Arial" pitchFamily="34" charset="0"/>
              <a:buChar char="•"/>
            </a:pPr>
            <a:r>
              <a:rPr lang="en-US" sz="1600" dirty="0" smtClean="0">
                <a:solidFill>
                  <a:schemeClr val="tx1"/>
                </a:solidFill>
              </a:rPr>
              <a:t>Auto-connect to the last device on power as default.</a:t>
            </a:r>
          </a:p>
          <a:p>
            <a:pPr lvl="0">
              <a:buFont typeface="Arial" pitchFamily="34" charset="0"/>
              <a:buChar char="•"/>
            </a:pPr>
            <a:r>
              <a:rPr lang="en-US" sz="1600" dirty="0" smtClean="0">
                <a:solidFill>
                  <a:schemeClr val="tx1"/>
                </a:solidFill>
              </a:rPr>
              <a:t>Permit pairing device to connect as default.</a:t>
            </a:r>
          </a:p>
          <a:p>
            <a:pPr lvl="0">
              <a:buFont typeface="Arial" pitchFamily="34" charset="0"/>
              <a:buChar char="•"/>
            </a:pPr>
            <a:r>
              <a:rPr lang="en-US" sz="1600" dirty="0" smtClean="0">
                <a:solidFill>
                  <a:schemeClr val="tx1"/>
                </a:solidFill>
              </a:rPr>
              <a:t>Auto-pairing PINCODE:”0000” </a:t>
            </a:r>
            <a:r>
              <a:rPr lang="pt-PT" sz="1600" dirty="0" smtClean="0">
                <a:solidFill>
                  <a:schemeClr val="tx1"/>
                </a:solidFill>
              </a:rPr>
              <a:t>as default</a:t>
            </a:r>
            <a:endParaRPr lang="en-US" sz="1600" dirty="0" smtClean="0">
              <a:solidFill>
                <a:schemeClr val="tx1"/>
              </a:solidFill>
            </a:endParaRPr>
          </a:p>
          <a:p>
            <a:pPr lvl="0">
              <a:buFont typeface="Arial" pitchFamily="34" charset="0"/>
              <a:buChar char="•"/>
            </a:pPr>
            <a:r>
              <a:rPr lang="en-US" sz="1600" dirty="0" smtClean="0">
                <a:solidFill>
                  <a:schemeClr val="tx1"/>
                </a:solidFill>
              </a:rPr>
              <a:t>Auto-reconnect in 30 min when disconnected as a result of beyond the range of connection</a:t>
            </a:r>
          </a:p>
          <a:p>
            <a:r>
              <a:rPr lang="en-US" sz="1600" dirty="0" smtClean="0">
                <a:solidFill>
                  <a:schemeClr val="tx1"/>
                </a:solidFill>
              </a:rPr>
              <a:t> </a:t>
            </a:r>
          </a:p>
          <a:p>
            <a:endParaRPr lang="en-US" dirty="0"/>
          </a:p>
        </p:txBody>
      </p:sp>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800" dirty="0" smtClean="0">
                <a:solidFill>
                  <a:schemeClr val="tx1"/>
                </a:solidFill>
              </a:rPr>
              <a:t>AC ADAPTER</a:t>
            </a:r>
            <a:endParaRPr lang="en-US" sz="1800" dirty="0">
              <a:solidFill>
                <a:schemeClr val="tx1"/>
              </a:solidFill>
            </a:endParaRPr>
          </a:p>
        </p:txBody>
      </p:sp>
      <p:sp>
        <p:nvSpPr>
          <p:cNvPr id="3" name="Text Placeholder 2"/>
          <p:cNvSpPr>
            <a:spLocks noGrp="1"/>
          </p:cNvSpPr>
          <p:nvPr>
            <p:ph type="body" idx="1"/>
          </p:nvPr>
        </p:nvSpPr>
        <p:spPr/>
        <p:txBody>
          <a:bodyPr/>
          <a:lstStyle/>
          <a:p>
            <a:pPr marL="285750" indent="-285750">
              <a:buFont typeface="Arial" panose="020B0604020202020204" pitchFamily="34" charset="0"/>
              <a:buChar char="•"/>
            </a:pPr>
            <a:endParaRPr lang="en-US" sz="1800" dirty="0" smtClean="0">
              <a:solidFill>
                <a:schemeClr val="tx1"/>
              </a:solidFill>
            </a:endParaRPr>
          </a:p>
          <a:p>
            <a:pPr marL="285750" indent="-285750">
              <a:buFont typeface="Arial" panose="020B0604020202020204" pitchFamily="34" charset="0"/>
              <a:buChar char="•"/>
            </a:pPr>
            <a:r>
              <a:rPr lang="en-US" sz="1800" dirty="0" smtClean="0">
                <a:solidFill>
                  <a:schemeClr val="tx1"/>
                </a:solidFill>
              </a:rPr>
              <a:t>An </a:t>
            </a:r>
            <a:r>
              <a:rPr lang="en-US" sz="1800" dirty="0">
                <a:solidFill>
                  <a:schemeClr val="tx1"/>
                </a:solidFill>
              </a:rPr>
              <a:t>AC adapter, AC/DC adapter, or AC/DC </a:t>
            </a:r>
            <a:r>
              <a:rPr lang="en-US" sz="1800" dirty="0" smtClean="0">
                <a:solidFill>
                  <a:schemeClr val="tx1"/>
                </a:solidFill>
              </a:rPr>
              <a:t>converter is </a:t>
            </a:r>
            <a:r>
              <a:rPr lang="en-US" sz="1800" dirty="0">
                <a:solidFill>
                  <a:schemeClr val="tx1"/>
                </a:solidFill>
              </a:rPr>
              <a:t>a type of external power supply, often enclosed in a case similar to an AC plug. </a:t>
            </a:r>
            <a:endParaRPr lang="en-US" sz="1800" dirty="0" smtClean="0">
              <a:solidFill>
                <a:schemeClr val="tx1"/>
              </a:solidFill>
            </a:endParaRPr>
          </a:p>
          <a:p>
            <a:pPr marL="285750" indent="-285750">
              <a:buFont typeface="Arial" panose="020B0604020202020204" pitchFamily="34" charset="0"/>
              <a:buChar char="•"/>
            </a:pPr>
            <a:endParaRPr lang="en-US" sz="1800" dirty="0">
              <a:solidFill>
                <a:schemeClr val="tx1"/>
              </a:solidFill>
            </a:endParaRPr>
          </a:p>
          <a:p>
            <a:pPr marL="285750" indent="-285750">
              <a:buFont typeface="Arial" panose="020B0604020202020204" pitchFamily="34" charset="0"/>
              <a:buChar char="•"/>
            </a:pPr>
            <a:endParaRPr lang="en-US" sz="1800" dirty="0" smtClean="0">
              <a:solidFill>
                <a:schemeClr val="tx1"/>
              </a:solidFill>
            </a:endParaRPr>
          </a:p>
          <a:p>
            <a:pPr marL="285750" indent="-285750">
              <a:buFont typeface="Arial" panose="020B0604020202020204" pitchFamily="34" charset="0"/>
              <a:buChar char="•"/>
            </a:pPr>
            <a:r>
              <a:rPr lang="en-US" sz="1800" dirty="0">
                <a:solidFill>
                  <a:schemeClr val="tx1"/>
                </a:solidFill>
              </a:rPr>
              <a:t>AC adapters are used with electrical devices that require power but do not contain internal components to derive the required voltage and power from mains power. </a:t>
            </a:r>
          </a:p>
        </p:txBody>
      </p:sp>
    </p:spTree>
    <p:extLst>
      <p:ext uri="{BB962C8B-B14F-4D97-AF65-F5344CB8AC3E}">
        <p14:creationId xmlns="" xmlns:p14="http://schemas.microsoft.com/office/powerpoint/2010/main" val="3866637464"/>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800" dirty="0" smtClean="0">
                <a:solidFill>
                  <a:schemeClr val="tx1"/>
                </a:solidFill>
              </a:rPr>
              <a:t>TRANSISTOR</a:t>
            </a:r>
            <a:endParaRPr lang="en-US" sz="1800" dirty="0">
              <a:solidFill>
                <a:schemeClr val="tx1"/>
              </a:solidFill>
            </a:endParaRPr>
          </a:p>
        </p:txBody>
      </p:sp>
      <p:sp>
        <p:nvSpPr>
          <p:cNvPr id="3" name="Text Placeholder 2"/>
          <p:cNvSpPr>
            <a:spLocks noGrp="1"/>
          </p:cNvSpPr>
          <p:nvPr>
            <p:ph type="body" idx="1"/>
          </p:nvPr>
        </p:nvSpPr>
        <p:spPr/>
        <p:txBody>
          <a:bodyPr/>
          <a:lstStyle/>
          <a:p>
            <a:pPr marL="285750" indent="-285750">
              <a:buFont typeface="Arial" panose="020B0604020202020204" pitchFamily="34" charset="0"/>
              <a:buChar char="•"/>
            </a:pPr>
            <a:r>
              <a:rPr lang="en-US" sz="1800" dirty="0">
                <a:solidFill>
                  <a:schemeClr val="tx1"/>
                </a:solidFill>
              </a:rPr>
              <a:t>One of the most fundamental applications of a transistor is using it to control the flow of power to another part of the circuit – using it as an electric switch. </a:t>
            </a:r>
            <a:endParaRPr lang="en-US" sz="1800" dirty="0" smtClean="0">
              <a:solidFill>
                <a:schemeClr val="tx1"/>
              </a:solidFill>
            </a:endParaRPr>
          </a:p>
          <a:p>
            <a:pPr marL="285750" indent="-285750">
              <a:buFont typeface="Arial" panose="020B0604020202020204" pitchFamily="34" charset="0"/>
              <a:buChar char="•"/>
            </a:pPr>
            <a:endParaRPr lang="en-US" sz="1800" dirty="0" smtClean="0">
              <a:solidFill>
                <a:schemeClr val="tx1"/>
              </a:solidFill>
            </a:endParaRPr>
          </a:p>
          <a:p>
            <a:pPr marL="285750" indent="-285750">
              <a:buFont typeface="Arial" panose="020B0604020202020204" pitchFamily="34" charset="0"/>
              <a:buChar char="•"/>
            </a:pPr>
            <a:r>
              <a:rPr lang="en-US" sz="1800" dirty="0" smtClean="0">
                <a:solidFill>
                  <a:schemeClr val="tx1"/>
                </a:solidFill>
              </a:rPr>
              <a:t>Driving </a:t>
            </a:r>
            <a:r>
              <a:rPr lang="en-US" sz="1800" dirty="0">
                <a:solidFill>
                  <a:schemeClr val="tx1"/>
                </a:solidFill>
              </a:rPr>
              <a:t>it in either cutoff or saturation mode, the transistor can create the binary on/off effect of a switch. </a:t>
            </a:r>
            <a:endParaRPr lang="en-US" sz="1800" dirty="0" smtClean="0">
              <a:solidFill>
                <a:schemeClr val="tx1"/>
              </a:solidFill>
            </a:endParaRPr>
          </a:p>
          <a:p>
            <a:pPr marL="285750" indent="-285750">
              <a:buFont typeface="Arial" panose="020B0604020202020204" pitchFamily="34" charset="0"/>
              <a:buChar char="•"/>
            </a:pPr>
            <a:endParaRPr lang="en-US" sz="1800" dirty="0" smtClean="0">
              <a:solidFill>
                <a:schemeClr val="tx1"/>
              </a:solidFill>
            </a:endParaRPr>
          </a:p>
          <a:p>
            <a:pPr marL="285750" indent="-285750">
              <a:buFont typeface="Arial" panose="020B0604020202020204" pitchFamily="34" charset="0"/>
              <a:buChar char="•"/>
            </a:pPr>
            <a:r>
              <a:rPr lang="en-US" sz="1800" dirty="0" smtClean="0">
                <a:solidFill>
                  <a:schemeClr val="tx1"/>
                </a:solidFill>
              </a:rPr>
              <a:t>Transistor </a:t>
            </a:r>
            <a:r>
              <a:rPr lang="en-US" sz="1800" dirty="0">
                <a:solidFill>
                  <a:schemeClr val="tx1"/>
                </a:solidFill>
              </a:rPr>
              <a:t>switches are critical circuit-building blocks; they’re used to make logic gates, which go on to create microcontrollers, microprocessors, and other integrated circuits. </a:t>
            </a:r>
          </a:p>
        </p:txBody>
      </p:sp>
    </p:spTree>
    <p:extLst>
      <p:ext uri="{BB962C8B-B14F-4D97-AF65-F5344CB8AC3E}">
        <p14:creationId xmlns="" xmlns:p14="http://schemas.microsoft.com/office/powerpoint/2010/main" val="4183515474"/>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800" dirty="0" smtClean="0">
                <a:solidFill>
                  <a:schemeClr val="tx1"/>
                </a:solidFill>
              </a:rPr>
              <a:t>2-WIRE PC FAN</a:t>
            </a:r>
            <a:endParaRPr lang="en-US" sz="1800" dirty="0">
              <a:solidFill>
                <a:schemeClr val="tx1"/>
              </a:solidFill>
            </a:endParaRPr>
          </a:p>
        </p:txBody>
      </p:sp>
      <p:sp>
        <p:nvSpPr>
          <p:cNvPr id="3" name="Text Placeholder 2"/>
          <p:cNvSpPr>
            <a:spLocks noGrp="1"/>
          </p:cNvSpPr>
          <p:nvPr>
            <p:ph type="body" idx="1"/>
          </p:nvPr>
        </p:nvSpPr>
        <p:spPr/>
        <p:txBody>
          <a:bodyPr/>
          <a:lstStyle/>
          <a:p>
            <a:pPr marL="285750" indent="-285750">
              <a:buFont typeface="Arial" panose="020B0604020202020204" pitchFamily="34" charset="0"/>
              <a:buChar char="•"/>
            </a:pPr>
            <a:r>
              <a:rPr lang="en-US" sz="1800" dirty="0">
                <a:solidFill>
                  <a:schemeClr val="tx1"/>
                </a:solidFill>
              </a:rPr>
              <a:t>These are the oldest and most simple PC fans. Only two wires comes out </a:t>
            </a:r>
            <a:r>
              <a:rPr lang="en-US" sz="1800" dirty="0" err="1">
                <a:solidFill>
                  <a:schemeClr val="tx1"/>
                </a:solidFill>
              </a:rPr>
              <a:t>out</a:t>
            </a:r>
            <a:r>
              <a:rPr lang="en-US" sz="1800" dirty="0">
                <a:solidFill>
                  <a:schemeClr val="tx1"/>
                </a:solidFill>
              </a:rPr>
              <a:t> of the fan controller, the positive and the negative. Giving power to the fan, it will rotate at full speed</a:t>
            </a:r>
            <a:r>
              <a:rPr lang="en-US" sz="1800" dirty="0" smtClean="0">
                <a:solidFill>
                  <a:schemeClr val="tx1"/>
                </a:solidFill>
              </a:rPr>
              <a:t>.</a:t>
            </a:r>
          </a:p>
          <a:p>
            <a:pPr marL="285750" indent="-285750">
              <a:buFont typeface="Arial" panose="020B0604020202020204" pitchFamily="34" charset="0"/>
              <a:buChar char="•"/>
            </a:pPr>
            <a:endParaRPr lang="en-US" sz="1800" dirty="0">
              <a:solidFill>
                <a:schemeClr val="tx1"/>
              </a:solidFill>
            </a:endParaRPr>
          </a:p>
          <a:p>
            <a:pPr marL="285750" indent="-285750">
              <a:buFont typeface="Arial" panose="020B0604020202020204" pitchFamily="34" charset="0"/>
              <a:buChar char="•"/>
            </a:pPr>
            <a:r>
              <a:rPr lang="en-US" sz="1800" dirty="0">
                <a:solidFill>
                  <a:schemeClr val="tx1"/>
                </a:solidFill>
              </a:rPr>
              <a:t>The connector of a 2-wire fan has a red and a black cable. The red cable goes to the positive of the power supply and the black to the negative</a:t>
            </a:r>
            <a:r>
              <a:rPr lang="en-US" sz="1800" dirty="0" smtClean="0">
                <a:solidFill>
                  <a:schemeClr val="tx1"/>
                </a:solidFill>
              </a:rPr>
              <a:t>.</a:t>
            </a:r>
          </a:p>
          <a:p>
            <a:pPr marL="285750" indent="-285750">
              <a:buFont typeface="Arial" panose="020B0604020202020204" pitchFamily="34" charset="0"/>
              <a:buChar char="•"/>
            </a:pPr>
            <a:endParaRPr lang="en-US" sz="1800" dirty="0">
              <a:solidFill>
                <a:schemeClr val="tx1"/>
              </a:solidFill>
            </a:endParaRPr>
          </a:p>
          <a:p>
            <a:pPr marL="285750" indent="-285750">
              <a:buFont typeface="Arial" panose="020B0604020202020204" pitchFamily="34" charset="0"/>
              <a:buChar char="•"/>
            </a:pPr>
            <a:r>
              <a:rPr lang="en-US" sz="1800" dirty="0">
                <a:solidFill>
                  <a:schemeClr val="tx1"/>
                </a:solidFill>
              </a:rPr>
              <a:t>Usually, for more flexibility, they have a male-female 4- wire </a:t>
            </a:r>
            <a:r>
              <a:rPr lang="en-US" sz="1800" dirty="0" err="1">
                <a:solidFill>
                  <a:schemeClr val="tx1"/>
                </a:solidFill>
              </a:rPr>
              <a:t>molex</a:t>
            </a:r>
            <a:r>
              <a:rPr lang="en-US" sz="1800" dirty="0">
                <a:solidFill>
                  <a:schemeClr val="tx1"/>
                </a:solidFill>
              </a:rPr>
              <a:t> power connector.</a:t>
            </a:r>
          </a:p>
        </p:txBody>
      </p:sp>
    </p:spTree>
    <p:extLst>
      <p:ext uri="{BB962C8B-B14F-4D97-AF65-F5344CB8AC3E}">
        <p14:creationId xmlns="" xmlns:p14="http://schemas.microsoft.com/office/powerpoint/2010/main" val="3524799397"/>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1800" dirty="0" smtClean="0">
                <a:solidFill>
                  <a:schemeClr val="tx1"/>
                </a:solidFill>
              </a:rPr>
              <a:t>VOLTAGE REGULATOR</a:t>
            </a:r>
            <a:endParaRPr lang="en-US" sz="1800" dirty="0">
              <a:solidFill>
                <a:schemeClr val="tx1"/>
              </a:solidFill>
            </a:endParaRPr>
          </a:p>
        </p:txBody>
      </p:sp>
      <p:sp>
        <p:nvSpPr>
          <p:cNvPr id="3" name="Text Placeholder 2"/>
          <p:cNvSpPr>
            <a:spLocks noGrp="1"/>
          </p:cNvSpPr>
          <p:nvPr>
            <p:ph type="body" idx="1"/>
          </p:nvPr>
        </p:nvSpPr>
        <p:spPr/>
        <p:txBody>
          <a:bodyPr/>
          <a:lstStyle/>
          <a:p>
            <a:pPr marL="285750" indent="-285750">
              <a:buFont typeface="Arial" panose="020B0604020202020204" pitchFamily="34" charset="0"/>
              <a:buChar char="•"/>
            </a:pPr>
            <a:r>
              <a:rPr lang="en-US" sz="1800" dirty="0" smtClean="0">
                <a:solidFill>
                  <a:schemeClr val="tx1"/>
                </a:solidFill>
              </a:rPr>
              <a:t>A </a:t>
            </a:r>
            <a:r>
              <a:rPr lang="en-US" sz="1800" dirty="0">
                <a:solidFill>
                  <a:schemeClr val="tx1"/>
                </a:solidFill>
              </a:rPr>
              <a:t>voltage regulator is designed to automatically maintain a constant voltage level. </a:t>
            </a:r>
            <a:endParaRPr lang="en-US" sz="1800" dirty="0" smtClean="0">
              <a:solidFill>
                <a:schemeClr val="tx1"/>
              </a:solidFill>
            </a:endParaRPr>
          </a:p>
          <a:p>
            <a:pPr marL="285750" indent="-285750">
              <a:buFont typeface="Arial" panose="020B0604020202020204" pitchFamily="34" charset="0"/>
              <a:buChar char="•"/>
            </a:pPr>
            <a:endParaRPr lang="en-US" sz="1800" dirty="0">
              <a:solidFill>
                <a:schemeClr val="tx1"/>
              </a:solidFill>
            </a:endParaRPr>
          </a:p>
          <a:p>
            <a:pPr marL="285750" indent="-285750">
              <a:buFont typeface="Arial" panose="020B0604020202020204" pitchFamily="34" charset="0"/>
              <a:buChar char="•"/>
            </a:pPr>
            <a:r>
              <a:rPr lang="en-US" sz="1800" dirty="0" smtClean="0">
                <a:solidFill>
                  <a:schemeClr val="tx1"/>
                </a:solidFill>
              </a:rPr>
              <a:t>A </a:t>
            </a:r>
            <a:r>
              <a:rPr lang="en-US" sz="1800" dirty="0">
                <a:solidFill>
                  <a:schemeClr val="tx1"/>
                </a:solidFill>
              </a:rPr>
              <a:t>voltage regulator may be a simple "feed-forward" design or may include negative feedback control loops. </a:t>
            </a:r>
            <a:endParaRPr lang="en-US" sz="1800" dirty="0" smtClean="0">
              <a:solidFill>
                <a:schemeClr val="tx1"/>
              </a:solidFill>
            </a:endParaRPr>
          </a:p>
          <a:p>
            <a:pPr marL="285750" indent="-285750">
              <a:buFont typeface="Arial" panose="020B0604020202020204" pitchFamily="34" charset="0"/>
              <a:buChar char="•"/>
            </a:pPr>
            <a:endParaRPr lang="en-US" sz="1800" dirty="0">
              <a:solidFill>
                <a:schemeClr val="tx1"/>
              </a:solidFill>
            </a:endParaRPr>
          </a:p>
          <a:p>
            <a:pPr marL="285750" indent="-285750">
              <a:buFont typeface="Arial" panose="020B0604020202020204" pitchFamily="34" charset="0"/>
              <a:buChar char="•"/>
            </a:pPr>
            <a:r>
              <a:rPr lang="en-US" sz="1800" dirty="0">
                <a:solidFill>
                  <a:schemeClr val="tx1"/>
                </a:solidFill>
              </a:rPr>
              <a:t>Depending on the design, it may be used to regulate one or more AC or DC voltages. </a:t>
            </a:r>
            <a:endParaRPr lang="en-US" sz="1800" dirty="0" smtClean="0">
              <a:solidFill>
                <a:schemeClr val="tx1"/>
              </a:solidFill>
            </a:endParaRPr>
          </a:p>
          <a:p>
            <a:pPr marL="285750" indent="-285750">
              <a:buFont typeface="Arial" panose="020B0604020202020204" pitchFamily="34" charset="0"/>
              <a:buChar char="•"/>
            </a:pPr>
            <a:endParaRPr lang="en-US" sz="1800" dirty="0">
              <a:solidFill>
                <a:schemeClr val="tx1"/>
              </a:solidFill>
            </a:endParaRPr>
          </a:p>
          <a:p>
            <a:pPr marL="285750" indent="-285750">
              <a:buFont typeface="Arial" panose="020B0604020202020204" pitchFamily="34" charset="0"/>
              <a:buChar char="•"/>
            </a:pPr>
            <a:r>
              <a:rPr lang="en-US" sz="1800" dirty="0">
                <a:solidFill>
                  <a:schemeClr val="tx1"/>
                </a:solidFill>
              </a:rPr>
              <a:t>The voltage regulator is needed to keep voltages within the prescribed range that can be tolerated by the electrical equipment using that voltage.</a:t>
            </a:r>
          </a:p>
        </p:txBody>
      </p:sp>
    </p:spTree>
    <p:extLst>
      <p:ext uri="{BB962C8B-B14F-4D97-AF65-F5344CB8AC3E}">
        <p14:creationId xmlns="" xmlns:p14="http://schemas.microsoft.com/office/powerpoint/2010/main" val="1621982960"/>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800" dirty="0" smtClean="0">
                <a:solidFill>
                  <a:schemeClr val="tx1"/>
                </a:solidFill>
              </a:rPr>
              <a:t>RESISTORS</a:t>
            </a:r>
            <a:endParaRPr lang="en-US" sz="1800" dirty="0">
              <a:solidFill>
                <a:schemeClr val="tx1"/>
              </a:solidFill>
            </a:endParaRPr>
          </a:p>
        </p:txBody>
      </p:sp>
      <p:sp>
        <p:nvSpPr>
          <p:cNvPr id="3" name="Text Placeholder 2"/>
          <p:cNvSpPr>
            <a:spLocks noGrp="1"/>
          </p:cNvSpPr>
          <p:nvPr>
            <p:ph type="body" idx="1"/>
          </p:nvPr>
        </p:nvSpPr>
        <p:spPr/>
        <p:txBody>
          <a:bodyPr/>
          <a:lstStyle/>
          <a:p>
            <a:pPr marL="285750" indent="-285750">
              <a:buFont typeface="Arial" panose="020B0604020202020204" pitchFamily="34" charset="0"/>
              <a:buChar char="•"/>
            </a:pPr>
            <a:r>
              <a:rPr lang="en-US" sz="1800" dirty="0">
                <a:solidFill>
                  <a:schemeClr val="tx1"/>
                </a:solidFill>
              </a:rPr>
              <a:t>Resistors are the most commonly used component in electronics and their purpose is to create specified values of current and voltage in a circuit</a:t>
            </a:r>
            <a:r>
              <a:rPr lang="en-US" sz="1800" dirty="0" smtClean="0">
                <a:solidFill>
                  <a:schemeClr val="tx1"/>
                </a:solidFill>
              </a:rPr>
              <a:t>.</a:t>
            </a:r>
          </a:p>
          <a:p>
            <a:pPr marL="285750" indent="-285750">
              <a:buFont typeface="Arial" panose="020B0604020202020204" pitchFamily="34" charset="0"/>
              <a:buChar char="•"/>
            </a:pPr>
            <a:endParaRPr lang="en-US" sz="1800" dirty="0">
              <a:solidFill>
                <a:schemeClr val="tx1"/>
              </a:solidFill>
            </a:endParaRPr>
          </a:p>
          <a:p>
            <a:pPr marL="285750" indent="-285750">
              <a:buFont typeface="Arial" panose="020B0604020202020204" pitchFamily="34" charset="0"/>
              <a:buChar char="•"/>
            </a:pPr>
            <a:r>
              <a:rPr lang="en-US" sz="1800" dirty="0" smtClean="0">
                <a:solidFill>
                  <a:schemeClr val="tx1"/>
                </a:solidFill>
              </a:rPr>
              <a:t>The </a:t>
            </a:r>
            <a:r>
              <a:rPr lang="en-US" sz="1800" dirty="0">
                <a:solidFill>
                  <a:schemeClr val="tx1"/>
                </a:solidFill>
              </a:rPr>
              <a:t>unit for measuring resistance is the OHM. (the Greek letter Ω - called Omega). Higher resistance values </a:t>
            </a:r>
            <a:r>
              <a:rPr lang="en-US" sz="1800" dirty="0" smtClean="0">
                <a:solidFill>
                  <a:schemeClr val="tx1"/>
                </a:solidFill>
              </a:rPr>
              <a:t>are </a:t>
            </a:r>
            <a:r>
              <a:rPr lang="en-US" sz="1800" dirty="0">
                <a:solidFill>
                  <a:schemeClr val="tx1"/>
                </a:solidFill>
              </a:rPr>
              <a:t>represented by "k" (kilo-ohms) and M (</a:t>
            </a:r>
            <a:r>
              <a:rPr lang="en-US" sz="1800" dirty="0" smtClean="0">
                <a:solidFill>
                  <a:schemeClr val="tx1"/>
                </a:solidFill>
              </a:rPr>
              <a:t>mega </a:t>
            </a:r>
            <a:r>
              <a:rPr lang="en-US" sz="1800" dirty="0">
                <a:solidFill>
                  <a:schemeClr val="tx1"/>
                </a:solidFill>
              </a:rPr>
              <a:t>ohms</a:t>
            </a:r>
            <a:r>
              <a:rPr lang="en-US" sz="1800" dirty="0" smtClean="0">
                <a:solidFill>
                  <a:schemeClr val="tx1"/>
                </a:solidFill>
              </a:rPr>
              <a:t>).</a:t>
            </a:r>
          </a:p>
          <a:p>
            <a:pPr marL="285750" indent="-285750">
              <a:buFont typeface="Arial" panose="020B0604020202020204" pitchFamily="34" charset="0"/>
              <a:buChar char="•"/>
            </a:pPr>
            <a:endParaRPr lang="en-US" sz="1800" dirty="0">
              <a:solidFill>
                <a:schemeClr val="tx1"/>
              </a:solidFill>
            </a:endParaRPr>
          </a:p>
          <a:p>
            <a:pPr marL="285750" indent="-285750">
              <a:buFont typeface="Arial" panose="020B0604020202020204" pitchFamily="34" charset="0"/>
              <a:buChar char="•"/>
            </a:pPr>
            <a:r>
              <a:rPr lang="en-US" sz="1800" dirty="0">
                <a:solidFill>
                  <a:schemeClr val="tx1"/>
                </a:solidFill>
              </a:rPr>
              <a:t>Resistance value is marked on the resistor body. Most resistors have 4 bands. The first two bands provide the numbers for the resistance and the third band provides the number of </a:t>
            </a:r>
            <a:r>
              <a:rPr lang="en-US" sz="1800" dirty="0" err="1">
                <a:solidFill>
                  <a:schemeClr val="tx1"/>
                </a:solidFill>
              </a:rPr>
              <a:t>zeros</a:t>
            </a:r>
            <a:r>
              <a:rPr lang="en-US" sz="1800" dirty="0">
                <a:solidFill>
                  <a:schemeClr val="tx1"/>
                </a:solidFill>
              </a:rPr>
              <a:t>. The fourth band indicates the tolerance. Tolerance values of 5%, 2%, and 1% are most commonly available. </a:t>
            </a:r>
          </a:p>
        </p:txBody>
      </p:sp>
    </p:spTree>
    <p:extLst>
      <p:ext uri="{BB962C8B-B14F-4D97-AF65-F5344CB8AC3E}">
        <p14:creationId xmlns="" xmlns:p14="http://schemas.microsoft.com/office/powerpoint/2010/main" val="512193704"/>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b="1" u="sng" dirty="0" smtClean="0">
                <a:solidFill>
                  <a:schemeClr val="tx1"/>
                </a:solidFill>
              </a:rPr>
              <a:t>Schematic Diagram </a:t>
            </a:r>
            <a:r>
              <a:rPr lang="en-US" dirty="0" smtClean="0"/>
              <a:t/>
            </a:r>
            <a:br>
              <a:rPr lang="en-US" dirty="0" smtClean="0"/>
            </a:br>
            <a:endParaRPr lang="en-US" dirty="0"/>
          </a:p>
        </p:txBody>
      </p:sp>
      <p:sp>
        <p:nvSpPr>
          <p:cNvPr id="3" name="Text Placeholder 2"/>
          <p:cNvSpPr>
            <a:spLocks noGrp="1"/>
          </p:cNvSpPr>
          <p:nvPr>
            <p:ph type="body" idx="1"/>
          </p:nvPr>
        </p:nvSpPr>
        <p:spPr/>
        <p:txBody>
          <a:bodyPr/>
          <a:lstStyle/>
          <a:p>
            <a:endParaRPr lang="en-US" dirty="0"/>
          </a:p>
        </p:txBody>
      </p:sp>
      <p:pic>
        <p:nvPicPr>
          <p:cNvPr id="4" name="officeArt object"/>
          <p:cNvPicPr/>
          <p:nvPr/>
        </p:nvPicPr>
        <p:blipFill>
          <a:blip r:embed="rId3" cstate="print">
            <a:extLst/>
          </a:blip>
          <a:stretch>
            <a:fillRect/>
          </a:stretch>
        </p:blipFill>
        <p:spPr>
          <a:xfrm>
            <a:off x="723900" y="1200150"/>
            <a:ext cx="7696200" cy="3562350"/>
          </a:xfrm>
          <a:prstGeom prst="rect">
            <a:avLst/>
          </a:prstGeom>
          <a:ln w="12700" cap="flat">
            <a:noFill/>
            <a:miter lim="400000"/>
          </a:ln>
          <a:effectLst/>
        </p:spPr>
      </p:pic>
    </p:spTree>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96" name="Shape 96"/>
          <p:cNvSpPr>
            <a:spLocks noGrp="1"/>
          </p:cNvSpPr>
          <p:nvPr>
            <p:ph type="title"/>
          </p:nvPr>
        </p:nvSpPr>
        <p:spPr>
          <a:xfrm>
            <a:off x="387899" y="458024"/>
            <a:ext cx="8368202" cy="686101"/>
          </a:xfrm>
          <a:prstGeom prst="rect">
            <a:avLst/>
          </a:prstGeom>
        </p:spPr>
        <p:txBody>
          <a:bodyPr lIns="0" tIns="0" rIns="0" bIns="0">
            <a:normAutofit/>
          </a:bodyPr>
          <a:lstStyle>
            <a:lvl1pPr>
              <a:defRPr sz="2000">
                <a:solidFill>
                  <a:srgbClr val="FFFFFF"/>
                </a:solidFill>
              </a:defRPr>
            </a:lvl1pPr>
          </a:lstStyle>
          <a:p>
            <a:pPr>
              <a:defRPr sz="1800">
                <a:solidFill>
                  <a:srgbClr val="000000"/>
                </a:solidFill>
              </a:defRPr>
            </a:pPr>
            <a:r>
              <a:rPr lang="en-US" sz="2400" b="1" dirty="0" smtClean="0">
                <a:solidFill>
                  <a:schemeClr val="tx1"/>
                </a:solidFill>
              </a:rPr>
              <a:t>Working</a:t>
            </a:r>
            <a:r>
              <a:rPr lang="en-US" dirty="0" smtClean="0"/>
              <a:t/>
            </a:r>
            <a:br>
              <a:rPr lang="en-US" dirty="0" smtClean="0"/>
            </a:br>
            <a:endParaRPr sz="2000" dirty="0">
              <a:solidFill>
                <a:srgbClr val="FFFFFF"/>
              </a:solidFill>
            </a:endParaRPr>
          </a:p>
        </p:txBody>
      </p:sp>
      <p:sp>
        <p:nvSpPr>
          <p:cNvPr id="97" name="Shape 97"/>
          <p:cNvSpPr>
            <a:spLocks noGrp="1"/>
          </p:cNvSpPr>
          <p:nvPr>
            <p:ph type="body" idx="1"/>
          </p:nvPr>
        </p:nvSpPr>
        <p:spPr>
          <a:xfrm>
            <a:off x="152400" y="1123950"/>
            <a:ext cx="8534400" cy="3810001"/>
          </a:xfrm>
          <a:prstGeom prst="rect">
            <a:avLst/>
          </a:prstGeom>
        </p:spPr>
        <p:txBody>
          <a:bodyPr lIns="0" tIns="0" rIns="0" bIns="0">
            <a:normAutofit/>
          </a:bodyPr>
          <a:lstStyle/>
          <a:p>
            <a:r>
              <a:rPr lang="en-US" dirty="0" smtClean="0"/>
              <a:t> </a:t>
            </a:r>
            <a:endParaRPr lang="en-US" sz="1600" dirty="0" smtClean="0"/>
          </a:p>
          <a:p>
            <a:pPr>
              <a:buFont typeface="Arial" pitchFamily="34" charset="0"/>
              <a:buChar char="•"/>
            </a:pPr>
            <a:r>
              <a:rPr lang="en-US" sz="1600" dirty="0" smtClean="0">
                <a:solidFill>
                  <a:schemeClr val="tx1"/>
                </a:solidFill>
              </a:rPr>
              <a:t>  This project aims in designing a circuit which controls a led strip and a </a:t>
            </a:r>
            <a:r>
              <a:rPr lang="en-US" sz="1600" dirty="0" err="1" smtClean="0">
                <a:solidFill>
                  <a:schemeClr val="tx1"/>
                </a:solidFill>
              </a:rPr>
              <a:t>cpu</a:t>
            </a:r>
            <a:r>
              <a:rPr lang="en-US" sz="1600" dirty="0" smtClean="0">
                <a:solidFill>
                  <a:schemeClr val="tx1"/>
                </a:solidFill>
              </a:rPr>
              <a:t> fan using an android mobile phone. The controlling of the circuit is done wirelessly through android smart phone using the </a:t>
            </a:r>
            <a:r>
              <a:rPr lang="en-US" sz="1600" dirty="0" err="1" smtClean="0">
                <a:solidFill>
                  <a:schemeClr val="tx1"/>
                </a:solidFill>
              </a:rPr>
              <a:t>bluetooth</a:t>
            </a:r>
            <a:r>
              <a:rPr lang="en-US" sz="1600" dirty="0" smtClean="0">
                <a:solidFill>
                  <a:schemeClr val="tx1"/>
                </a:solidFill>
              </a:rPr>
              <a:t> feature present in it. Here in the project the android smart phone is used as a remote control for operating the led strip and the fan.</a:t>
            </a:r>
            <a:endParaRPr lang="en-US" sz="1600" dirty="0">
              <a:solidFill>
                <a:schemeClr val="tx1"/>
              </a:solidFill>
            </a:endParaRPr>
          </a:p>
          <a:p>
            <a:pPr>
              <a:buFont typeface="Arial" pitchFamily="34" charset="0"/>
              <a:buChar char="•"/>
            </a:pPr>
            <a:endParaRPr lang="en-US" sz="1600" dirty="0" smtClean="0">
              <a:solidFill>
                <a:schemeClr val="tx1"/>
              </a:solidFill>
            </a:endParaRPr>
          </a:p>
          <a:p>
            <a:pPr>
              <a:buFont typeface="Arial" pitchFamily="34" charset="0"/>
              <a:buChar char="•"/>
            </a:pPr>
            <a:r>
              <a:rPr lang="en-US" sz="1600" dirty="0" smtClean="0">
                <a:solidFill>
                  <a:schemeClr val="tx1"/>
                </a:solidFill>
              </a:rPr>
              <a:t> The </a:t>
            </a:r>
            <a:r>
              <a:rPr lang="en-US" sz="1600" dirty="0">
                <a:solidFill>
                  <a:schemeClr val="tx1"/>
                </a:solidFill>
              </a:rPr>
              <a:t>controlling device of the whole system is a microcontroller. Bluetooth module, switches of led strip and fan are interfaced to the microcontroller. The data received by the </a:t>
            </a:r>
            <a:r>
              <a:rPr lang="en-US" sz="1600" dirty="0" err="1">
                <a:solidFill>
                  <a:schemeClr val="tx1"/>
                </a:solidFill>
              </a:rPr>
              <a:t>bluetooth</a:t>
            </a:r>
            <a:r>
              <a:rPr lang="en-US" sz="1600" dirty="0">
                <a:solidFill>
                  <a:schemeClr val="tx1"/>
                </a:solidFill>
              </a:rPr>
              <a:t> module from Android smart phone is fed as input to the controller. The controller acts accordingly on the switches of the led strip and the fan. The led strip and the fan in the project can be made to turn on and off using the android phone. In achieving the task the controller is loaded with a program written using Embedded ‘C’ language.</a:t>
            </a:r>
            <a:endParaRPr lang="en-US" sz="1600" dirty="0" smtClean="0">
              <a:solidFill>
                <a:schemeClr val="tx1"/>
              </a:solidFill>
            </a:endParaRPr>
          </a:p>
        </p:txBody>
      </p:sp>
    </p:spTree>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solidFill>
                  <a:schemeClr val="tx1"/>
                </a:solidFill>
              </a:rPr>
              <a:t>CODE USED IN THE PROJECT :</a:t>
            </a:r>
            <a:r>
              <a:rPr lang="en-US" dirty="0" smtClean="0"/>
              <a:t/>
            </a:r>
            <a:br>
              <a:rPr lang="en-US" dirty="0" smtClean="0"/>
            </a:br>
            <a:endParaRPr lang="en-US" dirty="0"/>
          </a:p>
        </p:txBody>
      </p:sp>
      <p:sp>
        <p:nvSpPr>
          <p:cNvPr id="3" name="Text Placeholder 2"/>
          <p:cNvSpPr>
            <a:spLocks noGrp="1"/>
          </p:cNvSpPr>
          <p:nvPr>
            <p:ph type="body" idx="1"/>
          </p:nvPr>
        </p:nvSpPr>
        <p:spPr/>
        <p:txBody>
          <a:bodyPr/>
          <a:lstStyle/>
          <a:p>
            <a:r>
              <a:rPr lang="en-US" dirty="0" smtClean="0">
                <a:solidFill>
                  <a:schemeClr val="tx1"/>
                </a:solidFill>
              </a:rPr>
              <a:t>#define LED 2</a:t>
            </a:r>
          </a:p>
          <a:p>
            <a:r>
              <a:rPr lang="en-US" dirty="0" smtClean="0">
                <a:solidFill>
                  <a:schemeClr val="tx1"/>
                </a:solidFill>
              </a:rPr>
              <a:t>#define FAN 3</a:t>
            </a:r>
          </a:p>
          <a:p>
            <a:r>
              <a:rPr lang="en-US" dirty="0" smtClean="0">
                <a:solidFill>
                  <a:schemeClr val="tx1"/>
                </a:solidFill>
              </a:rPr>
              <a:t> </a:t>
            </a:r>
          </a:p>
          <a:p>
            <a:r>
              <a:rPr lang="en-US" dirty="0" smtClean="0">
                <a:solidFill>
                  <a:schemeClr val="tx1"/>
                </a:solidFill>
              </a:rPr>
              <a:t>char </a:t>
            </a:r>
            <a:r>
              <a:rPr lang="en-US" dirty="0" err="1" smtClean="0">
                <a:solidFill>
                  <a:schemeClr val="tx1"/>
                </a:solidFill>
              </a:rPr>
              <a:t>incomingByte</a:t>
            </a:r>
            <a:r>
              <a:rPr lang="en-US" dirty="0" smtClean="0">
                <a:solidFill>
                  <a:schemeClr val="tx1"/>
                </a:solidFill>
              </a:rPr>
              <a:t>;</a:t>
            </a:r>
          </a:p>
          <a:p>
            <a:r>
              <a:rPr lang="en-US" dirty="0" smtClean="0">
                <a:solidFill>
                  <a:schemeClr val="tx1"/>
                </a:solidFill>
              </a:rPr>
              <a:t>// the setup routine runs once when you press reset:</a:t>
            </a:r>
          </a:p>
          <a:p>
            <a:r>
              <a:rPr lang="en-US" dirty="0" smtClean="0">
                <a:solidFill>
                  <a:schemeClr val="tx1"/>
                </a:solidFill>
              </a:rPr>
              <a:t>void setup() </a:t>
            </a:r>
          </a:p>
          <a:p>
            <a:r>
              <a:rPr lang="en-US" dirty="0" smtClean="0">
                <a:solidFill>
                  <a:schemeClr val="tx1"/>
                </a:solidFill>
              </a:rPr>
              <a:t>{                </a:t>
            </a:r>
          </a:p>
          <a:p>
            <a:r>
              <a:rPr lang="en-US" dirty="0" smtClean="0">
                <a:solidFill>
                  <a:schemeClr val="tx1"/>
                </a:solidFill>
              </a:rPr>
              <a:t>  // initialize the digital pin as an output.</a:t>
            </a:r>
          </a:p>
          <a:p>
            <a:r>
              <a:rPr lang="en-US" dirty="0" smtClean="0">
                <a:solidFill>
                  <a:schemeClr val="tx1"/>
                </a:solidFill>
              </a:rPr>
              <a:t>  </a:t>
            </a:r>
            <a:r>
              <a:rPr lang="en-US" dirty="0" err="1" smtClean="0">
                <a:solidFill>
                  <a:schemeClr val="tx1"/>
                </a:solidFill>
              </a:rPr>
              <a:t>Serial.begin</a:t>
            </a:r>
            <a:r>
              <a:rPr lang="en-US" dirty="0" smtClean="0">
                <a:solidFill>
                  <a:schemeClr val="tx1"/>
                </a:solidFill>
              </a:rPr>
              <a:t>(9600);</a:t>
            </a:r>
          </a:p>
          <a:p>
            <a:r>
              <a:rPr lang="en-US" dirty="0" smtClean="0">
                <a:solidFill>
                  <a:schemeClr val="tx1"/>
                </a:solidFill>
              </a:rPr>
              <a:t>  </a:t>
            </a:r>
            <a:r>
              <a:rPr lang="en-US" dirty="0" err="1" smtClean="0">
                <a:solidFill>
                  <a:schemeClr val="tx1"/>
                </a:solidFill>
              </a:rPr>
              <a:t>Serial.println</a:t>
            </a:r>
            <a:r>
              <a:rPr lang="en-US" dirty="0" smtClean="0">
                <a:solidFill>
                  <a:schemeClr val="tx1"/>
                </a:solidFill>
              </a:rPr>
              <a:t>("Program Started");</a:t>
            </a:r>
          </a:p>
          <a:p>
            <a:r>
              <a:rPr lang="en-US" dirty="0" smtClean="0">
                <a:solidFill>
                  <a:schemeClr val="tx1"/>
                </a:solidFill>
              </a:rPr>
              <a:t> </a:t>
            </a:r>
          </a:p>
          <a:p>
            <a:r>
              <a:rPr lang="en-US" dirty="0" smtClean="0">
                <a:solidFill>
                  <a:schemeClr val="tx1"/>
                </a:solidFill>
              </a:rPr>
              <a:t>  </a:t>
            </a:r>
            <a:r>
              <a:rPr lang="en-US" dirty="0" err="1" smtClean="0">
                <a:solidFill>
                  <a:schemeClr val="tx1"/>
                </a:solidFill>
              </a:rPr>
              <a:t>pinMode</a:t>
            </a:r>
            <a:r>
              <a:rPr lang="en-US" dirty="0" smtClean="0">
                <a:solidFill>
                  <a:schemeClr val="tx1"/>
                </a:solidFill>
              </a:rPr>
              <a:t>(LED, OUTPUT);  </a:t>
            </a:r>
            <a:r>
              <a:rPr lang="en-US" dirty="0" err="1" smtClean="0">
                <a:solidFill>
                  <a:schemeClr val="tx1"/>
                </a:solidFill>
              </a:rPr>
              <a:t>pinMode</a:t>
            </a:r>
            <a:r>
              <a:rPr lang="en-US" dirty="0" smtClean="0">
                <a:solidFill>
                  <a:schemeClr val="tx1"/>
                </a:solidFill>
              </a:rPr>
              <a:t>(FAN, OUTPUT);</a:t>
            </a:r>
          </a:p>
          <a:p>
            <a:r>
              <a:rPr lang="en-US" dirty="0" smtClean="0">
                <a:solidFill>
                  <a:schemeClr val="tx1"/>
                </a:solidFill>
              </a:rPr>
              <a:t>  </a:t>
            </a:r>
            <a:r>
              <a:rPr lang="en-US" dirty="0" err="1" smtClean="0">
                <a:solidFill>
                  <a:schemeClr val="tx1"/>
                </a:solidFill>
              </a:rPr>
              <a:t>digitalWrite</a:t>
            </a:r>
            <a:r>
              <a:rPr lang="en-US" dirty="0" smtClean="0">
                <a:solidFill>
                  <a:schemeClr val="tx1"/>
                </a:solidFill>
              </a:rPr>
              <a:t>(LED, LOW);   </a:t>
            </a:r>
            <a:r>
              <a:rPr lang="en-US" dirty="0" err="1" smtClean="0">
                <a:solidFill>
                  <a:schemeClr val="tx1"/>
                </a:solidFill>
              </a:rPr>
              <a:t>digitalWrite</a:t>
            </a:r>
            <a:r>
              <a:rPr lang="en-US" dirty="0" smtClean="0">
                <a:solidFill>
                  <a:schemeClr val="tx1"/>
                </a:solidFill>
              </a:rPr>
              <a:t>(FAN, LOW);     </a:t>
            </a:r>
          </a:p>
          <a:p>
            <a:r>
              <a:rPr lang="en-US" dirty="0" smtClean="0">
                <a:solidFill>
                  <a:schemeClr val="tx1"/>
                </a:solidFill>
              </a:rPr>
              <a:t>}</a:t>
            </a:r>
          </a:p>
          <a:p>
            <a:endParaRPr lang="en-US" dirty="0"/>
          </a:p>
        </p:txBody>
      </p:sp>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381000" y="514350"/>
            <a:ext cx="8292002" cy="4400551"/>
          </a:xfrm>
        </p:spPr>
        <p:txBody>
          <a:bodyPr/>
          <a:lstStyle/>
          <a:p>
            <a:r>
              <a:rPr lang="en-US" dirty="0" smtClean="0">
                <a:solidFill>
                  <a:schemeClr val="tx1"/>
                </a:solidFill>
              </a:rPr>
              <a:t>void </a:t>
            </a:r>
            <a:r>
              <a:rPr lang="en-US" dirty="0" err="1" smtClean="0">
                <a:solidFill>
                  <a:schemeClr val="tx1"/>
                </a:solidFill>
              </a:rPr>
              <a:t>serialFlush</a:t>
            </a:r>
            <a:r>
              <a:rPr lang="en-US" dirty="0" smtClean="0">
                <a:solidFill>
                  <a:schemeClr val="tx1"/>
                </a:solidFill>
              </a:rPr>
              <a:t>(){</a:t>
            </a:r>
          </a:p>
          <a:p>
            <a:r>
              <a:rPr lang="en-US" dirty="0" smtClean="0">
                <a:solidFill>
                  <a:schemeClr val="tx1"/>
                </a:solidFill>
              </a:rPr>
              <a:t>  while(</a:t>
            </a:r>
            <a:r>
              <a:rPr lang="en-US" dirty="0" err="1" smtClean="0">
                <a:solidFill>
                  <a:schemeClr val="tx1"/>
                </a:solidFill>
              </a:rPr>
              <a:t>Serial.available</a:t>
            </a:r>
            <a:r>
              <a:rPr lang="en-US" dirty="0" smtClean="0">
                <a:solidFill>
                  <a:schemeClr val="tx1"/>
                </a:solidFill>
              </a:rPr>
              <a:t>() &gt; 0) {</a:t>
            </a:r>
          </a:p>
          <a:p>
            <a:r>
              <a:rPr lang="en-US" dirty="0" smtClean="0">
                <a:solidFill>
                  <a:schemeClr val="tx1"/>
                </a:solidFill>
              </a:rPr>
              <a:t>    char t = </a:t>
            </a:r>
            <a:r>
              <a:rPr lang="en-US" dirty="0" err="1" smtClean="0">
                <a:solidFill>
                  <a:schemeClr val="tx1"/>
                </a:solidFill>
              </a:rPr>
              <a:t>Serial.read</a:t>
            </a:r>
            <a:r>
              <a:rPr lang="en-US" dirty="0" smtClean="0">
                <a:solidFill>
                  <a:schemeClr val="tx1"/>
                </a:solidFill>
              </a:rPr>
              <a:t>();</a:t>
            </a:r>
          </a:p>
          <a:p>
            <a:r>
              <a:rPr lang="en-US" dirty="0" smtClean="0">
                <a:solidFill>
                  <a:schemeClr val="tx1"/>
                </a:solidFill>
              </a:rPr>
              <a:t>  }</a:t>
            </a:r>
          </a:p>
          <a:p>
            <a:r>
              <a:rPr lang="en-US" dirty="0" smtClean="0">
                <a:solidFill>
                  <a:schemeClr val="tx1"/>
                </a:solidFill>
              </a:rPr>
              <a:t>}   </a:t>
            </a:r>
          </a:p>
          <a:p>
            <a:r>
              <a:rPr lang="en-US" dirty="0" smtClean="0">
                <a:solidFill>
                  <a:schemeClr val="tx1"/>
                </a:solidFill>
              </a:rPr>
              <a:t> </a:t>
            </a:r>
          </a:p>
          <a:p>
            <a:r>
              <a:rPr lang="en-US" dirty="0" smtClean="0">
                <a:solidFill>
                  <a:schemeClr val="tx1"/>
                </a:solidFill>
              </a:rPr>
              <a:t>// the loop routine runs over and over again forever:</a:t>
            </a:r>
          </a:p>
          <a:p>
            <a:r>
              <a:rPr lang="en-US" dirty="0" smtClean="0">
                <a:solidFill>
                  <a:schemeClr val="tx1"/>
                </a:solidFill>
              </a:rPr>
              <a:t>void loop() </a:t>
            </a:r>
          </a:p>
          <a:p>
            <a:r>
              <a:rPr lang="en-US" dirty="0" smtClean="0">
                <a:solidFill>
                  <a:schemeClr val="tx1"/>
                </a:solidFill>
              </a:rPr>
              <a:t>{</a:t>
            </a:r>
          </a:p>
          <a:p>
            <a:r>
              <a:rPr lang="en-US" dirty="0" smtClean="0">
                <a:solidFill>
                  <a:schemeClr val="tx1"/>
                </a:solidFill>
              </a:rPr>
              <a:t>    if (</a:t>
            </a:r>
            <a:r>
              <a:rPr lang="en-US" dirty="0" err="1" smtClean="0">
                <a:solidFill>
                  <a:schemeClr val="tx1"/>
                </a:solidFill>
              </a:rPr>
              <a:t>Serial.available</a:t>
            </a:r>
            <a:r>
              <a:rPr lang="en-US" dirty="0" smtClean="0">
                <a:solidFill>
                  <a:schemeClr val="tx1"/>
                </a:solidFill>
              </a:rPr>
              <a:t>() &gt; 0) </a:t>
            </a:r>
          </a:p>
          <a:p>
            <a:r>
              <a:rPr lang="en-US" dirty="0" smtClean="0">
                <a:solidFill>
                  <a:schemeClr val="tx1"/>
                </a:solidFill>
              </a:rPr>
              <a:t>    {</a:t>
            </a:r>
          </a:p>
          <a:p>
            <a:r>
              <a:rPr lang="en-US" dirty="0" smtClean="0">
                <a:solidFill>
                  <a:schemeClr val="tx1"/>
                </a:solidFill>
              </a:rPr>
              <a:t>      </a:t>
            </a:r>
            <a:r>
              <a:rPr lang="en-US" dirty="0" err="1" smtClean="0">
                <a:solidFill>
                  <a:schemeClr val="tx1"/>
                </a:solidFill>
              </a:rPr>
              <a:t>incomingByte</a:t>
            </a:r>
            <a:r>
              <a:rPr lang="en-US" dirty="0" smtClean="0">
                <a:solidFill>
                  <a:schemeClr val="tx1"/>
                </a:solidFill>
              </a:rPr>
              <a:t> = </a:t>
            </a:r>
            <a:r>
              <a:rPr lang="en-US" dirty="0" err="1" smtClean="0">
                <a:solidFill>
                  <a:schemeClr val="tx1"/>
                </a:solidFill>
              </a:rPr>
              <a:t>Serial.read</a:t>
            </a:r>
            <a:r>
              <a:rPr lang="en-US" dirty="0" smtClean="0">
                <a:solidFill>
                  <a:schemeClr val="tx1"/>
                </a:solidFill>
              </a:rPr>
              <a:t>();   </a:t>
            </a:r>
          </a:p>
          <a:p>
            <a:r>
              <a:rPr lang="en-US" dirty="0" smtClean="0">
                <a:solidFill>
                  <a:schemeClr val="tx1"/>
                </a:solidFill>
              </a:rPr>
              <a:t> </a:t>
            </a:r>
          </a:p>
          <a:p>
            <a:r>
              <a:rPr lang="en-US" dirty="0" smtClean="0">
                <a:solidFill>
                  <a:schemeClr val="tx1"/>
                </a:solidFill>
              </a:rPr>
              <a:t>      if(</a:t>
            </a:r>
            <a:r>
              <a:rPr lang="en-US" dirty="0" err="1" smtClean="0">
                <a:solidFill>
                  <a:schemeClr val="tx1"/>
                </a:solidFill>
              </a:rPr>
              <a:t>incomingByte</a:t>
            </a:r>
            <a:r>
              <a:rPr lang="en-US" dirty="0" smtClean="0">
                <a:solidFill>
                  <a:schemeClr val="tx1"/>
                </a:solidFill>
              </a:rPr>
              <a:t> == 'A')    // led on</a:t>
            </a:r>
          </a:p>
          <a:p>
            <a:r>
              <a:rPr lang="en-US" dirty="0" smtClean="0">
                <a:solidFill>
                  <a:schemeClr val="tx1"/>
                </a:solidFill>
              </a:rPr>
              <a:t>      {</a:t>
            </a:r>
          </a:p>
          <a:p>
            <a:r>
              <a:rPr lang="en-US" dirty="0" smtClean="0">
                <a:solidFill>
                  <a:schemeClr val="tx1"/>
                </a:solidFill>
              </a:rPr>
              <a:t>        </a:t>
            </a:r>
            <a:r>
              <a:rPr lang="en-US" dirty="0" err="1" smtClean="0">
                <a:solidFill>
                  <a:schemeClr val="tx1"/>
                </a:solidFill>
              </a:rPr>
              <a:t>Serial.println</a:t>
            </a:r>
            <a:r>
              <a:rPr lang="en-US" dirty="0" smtClean="0">
                <a:solidFill>
                  <a:schemeClr val="tx1"/>
                </a:solidFill>
              </a:rPr>
              <a:t>("LED ON");</a:t>
            </a:r>
          </a:p>
          <a:p>
            <a:r>
              <a:rPr lang="en-US" dirty="0" smtClean="0">
                <a:solidFill>
                  <a:schemeClr val="tx1"/>
                </a:solidFill>
              </a:rPr>
              <a:t>        </a:t>
            </a:r>
            <a:r>
              <a:rPr lang="en-US" dirty="0" err="1" smtClean="0">
                <a:solidFill>
                  <a:schemeClr val="tx1"/>
                </a:solidFill>
              </a:rPr>
              <a:t>digitalWrite</a:t>
            </a:r>
            <a:r>
              <a:rPr lang="en-US" dirty="0" smtClean="0">
                <a:solidFill>
                  <a:schemeClr val="tx1"/>
                </a:solidFill>
              </a:rPr>
              <a:t>(LED, HIGH)</a:t>
            </a:r>
            <a:endParaRPr lang="en-US" dirty="0">
              <a:solidFill>
                <a:schemeClr val="tx1"/>
              </a:solidFill>
            </a:endParaRPr>
          </a:p>
        </p:txBody>
      </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58" name="Shape 58"/>
          <p:cNvSpPr>
            <a:spLocks noGrp="1"/>
          </p:cNvSpPr>
          <p:nvPr>
            <p:ph type="title"/>
          </p:nvPr>
        </p:nvSpPr>
        <p:spPr>
          <a:xfrm>
            <a:off x="387899" y="458024"/>
            <a:ext cx="8368202" cy="686101"/>
          </a:xfrm>
          <a:prstGeom prst="rect">
            <a:avLst/>
          </a:prstGeom>
        </p:spPr>
        <p:txBody>
          <a:bodyPr lIns="0" tIns="0" rIns="0" bIns="0">
            <a:normAutofit/>
          </a:bodyPr>
          <a:lstStyle>
            <a:lvl1pPr>
              <a:defRPr sz="2000">
                <a:solidFill>
                  <a:srgbClr val="FFFFFF"/>
                </a:solidFill>
              </a:defRPr>
            </a:lvl1pPr>
          </a:lstStyle>
          <a:p>
            <a:pPr lvl="0" algn="ctr">
              <a:defRPr sz="1800">
                <a:solidFill>
                  <a:srgbClr val="000000"/>
                </a:solidFill>
              </a:defRPr>
            </a:pPr>
            <a:r>
              <a:rPr sz="1800" b="1" u="sng" dirty="0">
                <a:solidFill>
                  <a:srgbClr val="FFFFFF"/>
                </a:solidFill>
              </a:rPr>
              <a:t>Need of Home Automation</a:t>
            </a:r>
          </a:p>
        </p:txBody>
      </p:sp>
      <p:sp>
        <p:nvSpPr>
          <p:cNvPr id="59" name="Shape 59"/>
          <p:cNvSpPr>
            <a:spLocks noGrp="1"/>
          </p:cNvSpPr>
          <p:nvPr>
            <p:ph type="body" idx="1"/>
          </p:nvPr>
        </p:nvSpPr>
        <p:spPr>
          <a:xfrm>
            <a:off x="387899" y="1489823"/>
            <a:ext cx="8368202" cy="3078901"/>
          </a:xfrm>
          <a:prstGeom prst="rect">
            <a:avLst/>
          </a:prstGeom>
        </p:spPr>
        <p:txBody>
          <a:bodyPr lIns="0" tIns="0" rIns="0" bIns="0">
            <a:normAutofit/>
          </a:bodyPr>
          <a:lstStyle/>
          <a:p>
            <a:pPr marL="457200" lvl="0" indent="-317500">
              <a:spcBef>
                <a:spcPts val="300"/>
              </a:spcBef>
              <a:buClr>
                <a:srgbClr val="FFFFFF"/>
              </a:buClr>
              <a:buSzPct val="100000"/>
              <a:buFont typeface="Arial"/>
              <a:buChar char="●"/>
              <a:defRPr sz="1800"/>
            </a:pPr>
            <a:r>
              <a:rPr lang="en-US" sz="1800" dirty="0" smtClean="0">
                <a:solidFill>
                  <a:schemeClr val="tx1"/>
                </a:solidFill>
              </a:rPr>
              <a:t>Home automation refers to the use of computer and information technology to control home appliances and features (such as windows or lighting). </a:t>
            </a:r>
          </a:p>
          <a:p>
            <a:pPr marL="457200" lvl="0" indent="-317500">
              <a:spcBef>
                <a:spcPts val="300"/>
              </a:spcBef>
              <a:buClr>
                <a:srgbClr val="FFFFFF"/>
              </a:buClr>
              <a:buSzPct val="100000"/>
              <a:buFont typeface="Arial"/>
              <a:buChar char="●"/>
              <a:defRPr sz="1800"/>
            </a:pPr>
            <a:r>
              <a:rPr lang="en-US" sz="1800" dirty="0" smtClean="0">
                <a:solidFill>
                  <a:schemeClr val="tx1"/>
                </a:solidFill>
              </a:rPr>
              <a:t>It is the residential extension of building automation. It is automation of the home, housework or household activity. </a:t>
            </a:r>
          </a:p>
          <a:p>
            <a:pPr marL="457200" indent="-317500">
              <a:spcBef>
                <a:spcPts val="300"/>
              </a:spcBef>
              <a:buClr>
                <a:srgbClr val="FFFFFF"/>
              </a:buClr>
              <a:buSzPct val="100000"/>
              <a:buFont typeface="Arial"/>
              <a:buChar char="●"/>
              <a:defRPr sz="1800"/>
            </a:pPr>
            <a:r>
              <a:rPr lang="en-US" sz="1800" dirty="0" smtClean="0">
                <a:solidFill>
                  <a:schemeClr val="tx1"/>
                </a:solidFill>
              </a:rPr>
              <a:t>Home automation for the elderly and disabled can provide increased quality of life for persons who might otherwise require caregivers or institutional care.</a:t>
            </a:r>
          </a:p>
          <a:p>
            <a:pPr marL="457200" lvl="0" indent="-317500">
              <a:spcBef>
                <a:spcPts val="300"/>
              </a:spcBef>
              <a:buClr>
                <a:srgbClr val="FFFFFF"/>
              </a:buClr>
              <a:buSzPct val="100000"/>
              <a:buFont typeface="Arial"/>
              <a:buChar char="●"/>
              <a:defRPr sz="1800"/>
            </a:pPr>
            <a:r>
              <a:rPr lang="en-US" sz="1800" dirty="0" smtClean="0">
                <a:solidFill>
                  <a:schemeClr val="tx1"/>
                </a:solidFill>
              </a:rPr>
              <a:t>The popularity of home automation has been increasing greatly in recent years due to much higher affordability and simplicity through </a:t>
            </a:r>
            <a:r>
              <a:rPr lang="en-US" sz="1800" dirty="0" err="1" smtClean="0">
                <a:solidFill>
                  <a:schemeClr val="tx1"/>
                </a:solidFill>
              </a:rPr>
              <a:t>smartphone</a:t>
            </a:r>
            <a:r>
              <a:rPr lang="en-US" sz="1800" dirty="0" smtClean="0">
                <a:solidFill>
                  <a:schemeClr val="tx1"/>
                </a:solidFill>
              </a:rPr>
              <a:t> and tablet connectivity. </a:t>
            </a:r>
          </a:p>
          <a:p>
            <a:pPr marL="457200" lvl="0" indent="-317500">
              <a:spcBef>
                <a:spcPts val="300"/>
              </a:spcBef>
              <a:buClr>
                <a:srgbClr val="FFFFFF"/>
              </a:buClr>
              <a:buSzPct val="100000"/>
              <a:buFont typeface="Arial"/>
              <a:buChar char="●"/>
              <a:defRPr sz="1800"/>
            </a:pPr>
            <a:endParaRPr lang="en-US" sz="1800" dirty="0" smtClean="0"/>
          </a:p>
          <a:p>
            <a:pPr marL="457200" lvl="0" indent="-317500">
              <a:spcBef>
                <a:spcPts val="300"/>
              </a:spcBef>
              <a:buClr>
                <a:srgbClr val="FFFFFF"/>
              </a:buClr>
              <a:buSzPct val="100000"/>
              <a:buFont typeface="Arial"/>
              <a:buChar char="●"/>
              <a:defRPr sz="1800"/>
            </a:pPr>
            <a:endParaRPr lang="en-US" sz="1800" dirty="0" smtClean="0"/>
          </a:p>
          <a:p>
            <a:pPr marL="457200" lvl="0" indent="-317500">
              <a:spcBef>
                <a:spcPts val="300"/>
              </a:spcBef>
              <a:buClr>
                <a:srgbClr val="FFFFFF"/>
              </a:buClr>
              <a:buSzPct val="100000"/>
              <a:buFont typeface="Arial"/>
              <a:buChar char="●"/>
              <a:defRPr sz="1800"/>
            </a:pPr>
            <a:endParaRPr sz="1400" dirty="0">
              <a:solidFill>
                <a:srgbClr val="FFFFFF"/>
              </a:solidFill>
            </a:endParaRPr>
          </a:p>
        </p:txBody>
      </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a:xfrm>
            <a:off x="304800" y="666751"/>
            <a:ext cx="8451301" cy="4267200"/>
          </a:xfrm>
        </p:spPr>
        <p:txBody>
          <a:bodyPr/>
          <a:lstStyle/>
          <a:p>
            <a:r>
              <a:rPr lang="en-US" dirty="0" smtClean="0"/>
              <a:t> </a:t>
            </a:r>
            <a:r>
              <a:rPr lang="en-US" dirty="0" smtClean="0">
                <a:solidFill>
                  <a:schemeClr val="tx1"/>
                </a:solidFill>
              </a:rPr>
              <a:t>}</a:t>
            </a:r>
          </a:p>
          <a:p>
            <a:r>
              <a:rPr lang="en-US" dirty="0" smtClean="0">
                <a:solidFill>
                  <a:schemeClr val="tx1"/>
                </a:solidFill>
              </a:rPr>
              <a:t>      else if(</a:t>
            </a:r>
            <a:r>
              <a:rPr lang="en-US" dirty="0" err="1" smtClean="0">
                <a:solidFill>
                  <a:schemeClr val="tx1"/>
                </a:solidFill>
              </a:rPr>
              <a:t>incomingByte</a:t>
            </a:r>
            <a:r>
              <a:rPr lang="en-US" dirty="0" smtClean="0">
                <a:solidFill>
                  <a:schemeClr val="tx1"/>
                </a:solidFill>
              </a:rPr>
              <a:t> == 'B')    // led off</a:t>
            </a:r>
          </a:p>
          <a:p>
            <a:r>
              <a:rPr lang="en-US" dirty="0" smtClean="0">
                <a:solidFill>
                  <a:schemeClr val="tx1"/>
                </a:solidFill>
              </a:rPr>
              <a:t>      {</a:t>
            </a:r>
          </a:p>
          <a:p>
            <a:r>
              <a:rPr lang="en-US" dirty="0" smtClean="0">
                <a:solidFill>
                  <a:schemeClr val="tx1"/>
                </a:solidFill>
              </a:rPr>
              <a:t>        </a:t>
            </a:r>
            <a:r>
              <a:rPr lang="en-US" dirty="0" err="1" smtClean="0">
                <a:solidFill>
                  <a:schemeClr val="tx1"/>
                </a:solidFill>
              </a:rPr>
              <a:t>Serial.println</a:t>
            </a:r>
            <a:r>
              <a:rPr lang="en-US" dirty="0" smtClean="0">
                <a:solidFill>
                  <a:schemeClr val="tx1"/>
                </a:solidFill>
              </a:rPr>
              <a:t>("LED OFF");</a:t>
            </a:r>
          </a:p>
          <a:p>
            <a:r>
              <a:rPr lang="en-US" dirty="0" smtClean="0">
                <a:solidFill>
                  <a:schemeClr val="tx1"/>
                </a:solidFill>
              </a:rPr>
              <a:t>        </a:t>
            </a:r>
            <a:r>
              <a:rPr lang="en-US" dirty="0" err="1" smtClean="0">
                <a:solidFill>
                  <a:schemeClr val="tx1"/>
                </a:solidFill>
              </a:rPr>
              <a:t>digitalWrite</a:t>
            </a:r>
            <a:r>
              <a:rPr lang="en-US" dirty="0" smtClean="0">
                <a:solidFill>
                  <a:schemeClr val="tx1"/>
                </a:solidFill>
              </a:rPr>
              <a:t>(LED, LOW);</a:t>
            </a:r>
          </a:p>
          <a:p>
            <a:r>
              <a:rPr lang="en-US" dirty="0" smtClean="0">
                <a:solidFill>
                  <a:schemeClr val="tx1"/>
                </a:solidFill>
              </a:rPr>
              <a:t>      }</a:t>
            </a:r>
          </a:p>
          <a:p>
            <a:r>
              <a:rPr lang="en-US" dirty="0" smtClean="0">
                <a:solidFill>
                  <a:schemeClr val="tx1"/>
                </a:solidFill>
              </a:rPr>
              <a:t>      else if(</a:t>
            </a:r>
            <a:r>
              <a:rPr lang="en-US" dirty="0" err="1" smtClean="0">
                <a:solidFill>
                  <a:schemeClr val="tx1"/>
                </a:solidFill>
              </a:rPr>
              <a:t>incomingByte</a:t>
            </a:r>
            <a:r>
              <a:rPr lang="en-US" dirty="0" smtClean="0">
                <a:solidFill>
                  <a:schemeClr val="tx1"/>
                </a:solidFill>
              </a:rPr>
              <a:t> == 'C')    // Fan on</a:t>
            </a:r>
          </a:p>
          <a:p>
            <a:r>
              <a:rPr lang="en-US" dirty="0" smtClean="0">
                <a:solidFill>
                  <a:schemeClr val="tx1"/>
                </a:solidFill>
              </a:rPr>
              <a:t>      {</a:t>
            </a:r>
          </a:p>
          <a:p>
            <a:r>
              <a:rPr lang="en-US" dirty="0" smtClean="0">
                <a:solidFill>
                  <a:schemeClr val="tx1"/>
                </a:solidFill>
              </a:rPr>
              <a:t>        </a:t>
            </a:r>
            <a:r>
              <a:rPr lang="en-US" dirty="0" err="1" smtClean="0">
                <a:solidFill>
                  <a:schemeClr val="tx1"/>
                </a:solidFill>
              </a:rPr>
              <a:t>Serial.println</a:t>
            </a:r>
            <a:r>
              <a:rPr lang="en-US" dirty="0" smtClean="0">
                <a:solidFill>
                  <a:schemeClr val="tx1"/>
                </a:solidFill>
              </a:rPr>
              <a:t>("FAN ON");</a:t>
            </a:r>
          </a:p>
          <a:p>
            <a:r>
              <a:rPr lang="en-US" dirty="0" smtClean="0">
                <a:solidFill>
                  <a:schemeClr val="tx1"/>
                </a:solidFill>
              </a:rPr>
              <a:t>        </a:t>
            </a:r>
            <a:r>
              <a:rPr lang="en-US" dirty="0" err="1" smtClean="0">
                <a:solidFill>
                  <a:schemeClr val="tx1"/>
                </a:solidFill>
              </a:rPr>
              <a:t>digitalWrite</a:t>
            </a:r>
            <a:r>
              <a:rPr lang="en-US" dirty="0" smtClean="0">
                <a:solidFill>
                  <a:schemeClr val="tx1"/>
                </a:solidFill>
              </a:rPr>
              <a:t>(FAN, HIGH);</a:t>
            </a:r>
          </a:p>
          <a:p>
            <a:r>
              <a:rPr lang="en-US" dirty="0" smtClean="0">
                <a:solidFill>
                  <a:schemeClr val="tx1"/>
                </a:solidFill>
              </a:rPr>
              <a:t>      }</a:t>
            </a:r>
          </a:p>
          <a:p>
            <a:r>
              <a:rPr lang="en-US" dirty="0" smtClean="0">
                <a:solidFill>
                  <a:schemeClr val="tx1"/>
                </a:solidFill>
              </a:rPr>
              <a:t>      else if(</a:t>
            </a:r>
            <a:r>
              <a:rPr lang="en-US" dirty="0" err="1" smtClean="0">
                <a:solidFill>
                  <a:schemeClr val="tx1"/>
                </a:solidFill>
              </a:rPr>
              <a:t>incomingByte</a:t>
            </a:r>
            <a:r>
              <a:rPr lang="en-US" dirty="0" smtClean="0">
                <a:solidFill>
                  <a:schemeClr val="tx1"/>
                </a:solidFill>
              </a:rPr>
              <a:t> == 'D')    // FAN off</a:t>
            </a:r>
          </a:p>
          <a:p>
            <a:r>
              <a:rPr lang="en-US" dirty="0" smtClean="0">
                <a:solidFill>
                  <a:schemeClr val="tx1"/>
                </a:solidFill>
              </a:rPr>
              <a:t>      {</a:t>
            </a:r>
          </a:p>
          <a:p>
            <a:r>
              <a:rPr lang="en-US" dirty="0" smtClean="0">
                <a:solidFill>
                  <a:schemeClr val="tx1"/>
                </a:solidFill>
              </a:rPr>
              <a:t>        </a:t>
            </a:r>
            <a:r>
              <a:rPr lang="en-US" dirty="0" err="1" smtClean="0">
                <a:solidFill>
                  <a:schemeClr val="tx1"/>
                </a:solidFill>
              </a:rPr>
              <a:t>Serial.println</a:t>
            </a:r>
            <a:r>
              <a:rPr lang="en-US" dirty="0" smtClean="0">
                <a:solidFill>
                  <a:schemeClr val="tx1"/>
                </a:solidFill>
              </a:rPr>
              <a:t>("FAN OFF");</a:t>
            </a:r>
          </a:p>
          <a:p>
            <a:r>
              <a:rPr lang="en-US" dirty="0" smtClean="0">
                <a:solidFill>
                  <a:schemeClr val="tx1"/>
                </a:solidFill>
              </a:rPr>
              <a:t>        </a:t>
            </a:r>
            <a:r>
              <a:rPr lang="en-US" dirty="0" err="1" smtClean="0">
                <a:solidFill>
                  <a:schemeClr val="tx1"/>
                </a:solidFill>
              </a:rPr>
              <a:t>digitalWrite</a:t>
            </a:r>
            <a:r>
              <a:rPr lang="en-US" dirty="0" smtClean="0">
                <a:solidFill>
                  <a:schemeClr val="tx1"/>
                </a:solidFill>
              </a:rPr>
              <a:t>(FAN, LOW);</a:t>
            </a:r>
          </a:p>
          <a:p>
            <a:r>
              <a:rPr lang="en-US" dirty="0" smtClean="0">
                <a:solidFill>
                  <a:schemeClr val="tx1"/>
                </a:solidFill>
              </a:rPr>
              <a:t>      }    </a:t>
            </a:r>
          </a:p>
          <a:p>
            <a:r>
              <a:rPr lang="en-US" dirty="0" smtClean="0">
                <a:solidFill>
                  <a:schemeClr val="tx1"/>
                </a:solidFill>
              </a:rPr>
              <a:t>    }</a:t>
            </a:r>
          </a:p>
          <a:p>
            <a:r>
              <a:rPr lang="en-US" dirty="0" smtClean="0">
                <a:solidFill>
                  <a:schemeClr val="tx1"/>
                </a:solidFill>
              </a:rPr>
              <a:t>    delay(100);  </a:t>
            </a:r>
          </a:p>
          <a:p>
            <a:r>
              <a:rPr lang="en-US" dirty="0" smtClean="0">
                <a:solidFill>
                  <a:schemeClr val="tx1"/>
                </a:solidFill>
              </a:rPr>
              <a:t>}</a:t>
            </a:r>
            <a:endParaRPr lang="en-US" dirty="0">
              <a:solidFill>
                <a:schemeClr val="tx1"/>
              </a:solidFill>
            </a:endParaRPr>
          </a:p>
        </p:txBody>
      </p:sp>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110" name="Shape 110"/>
          <p:cNvSpPr>
            <a:spLocks noGrp="1"/>
          </p:cNvSpPr>
          <p:nvPr>
            <p:ph type="title"/>
          </p:nvPr>
        </p:nvSpPr>
        <p:spPr>
          <a:xfrm>
            <a:off x="387899" y="458024"/>
            <a:ext cx="8368202" cy="686101"/>
          </a:xfrm>
          <a:prstGeom prst="rect">
            <a:avLst/>
          </a:prstGeom>
        </p:spPr>
        <p:txBody>
          <a:bodyPr lIns="0" tIns="0" rIns="0" bIns="0">
            <a:normAutofit/>
          </a:bodyPr>
          <a:lstStyle>
            <a:lvl1pPr>
              <a:defRPr sz="2400">
                <a:solidFill>
                  <a:srgbClr val="FFFFFF"/>
                </a:solidFill>
              </a:defRPr>
            </a:lvl1pPr>
          </a:lstStyle>
          <a:p>
            <a:pPr lvl="0" algn="ctr">
              <a:defRPr sz="1800">
                <a:solidFill>
                  <a:srgbClr val="000000"/>
                </a:solidFill>
              </a:defRPr>
            </a:pPr>
            <a:r>
              <a:rPr lang="en-US" sz="1800" dirty="0" smtClean="0">
                <a:solidFill>
                  <a:srgbClr val="FFFFFF"/>
                </a:solidFill>
              </a:rPr>
              <a:t>CIRCUITRY OF THE PROJECT</a:t>
            </a:r>
            <a:endParaRPr sz="1800" dirty="0">
              <a:solidFill>
                <a:srgbClr val="FFFFFF"/>
              </a:solidFill>
            </a:endParaRPr>
          </a:p>
        </p:txBody>
      </p:sp>
      <p:pic>
        <p:nvPicPr>
          <p:cNvPr id="5" name="officeArt object"/>
          <p:cNvPicPr/>
          <p:nvPr/>
        </p:nvPicPr>
        <p:blipFill>
          <a:blip r:embed="rId3" cstate="print">
            <a:extLst/>
          </a:blip>
          <a:stretch>
            <a:fillRect/>
          </a:stretch>
        </p:blipFill>
        <p:spPr>
          <a:xfrm>
            <a:off x="1600200" y="1428751"/>
            <a:ext cx="5943600" cy="3429000"/>
          </a:xfrm>
          <a:prstGeom prst="rect">
            <a:avLst/>
          </a:prstGeom>
          <a:ln w="12700" cap="flat">
            <a:noFill/>
            <a:miter lim="400000"/>
          </a:ln>
          <a:effectLst/>
        </p:spPr>
      </p:pic>
    </p:spTree>
  </p:cSld>
  <p:clrMapOvr>
    <a:masterClrMapping/>
  </p:clrMapOvr>
  <p:transition spd="med"/>
  <p:timing>
    <p:tnLst>
      <p:par>
        <p:cTn id="1" dur="indefinite" restart="never" fill="hold"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118" name="Shape 118"/>
          <p:cNvSpPr>
            <a:spLocks noGrp="1"/>
          </p:cNvSpPr>
          <p:nvPr>
            <p:ph type="title"/>
          </p:nvPr>
        </p:nvSpPr>
        <p:spPr>
          <a:xfrm>
            <a:off x="387899" y="458024"/>
            <a:ext cx="8368202" cy="686101"/>
          </a:xfrm>
          <a:prstGeom prst="rect">
            <a:avLst/>
          </a:prstGeom>
        </p:spPr>
        <p:txBody>
          <a:bodyPr lIns="0" tIns="0" rIns="0" bIns="0">
            <a:normAutofit/>
          </a:bodyPr>
          <a:lstStyle>
            <a:lvl1pPr>
              <a:defRPr sz="2000">
                <a:solidFill>
                  <a:srgbClr val="FFFFFF"/>
                </a:solidFill>
              </a:defRPr>
            </a:lvl1pPr>
          </a:lstStyle>
          <a:p>
            <a:pPr lvl="0">
              <a:defRPr sz="1800">
                <a:solidFill>
                  <a:srgbClr val="000000"/>
                </a:solidFill>
              </a:defRPr>
            </a:pPr>
            <a:r>
              <a:rPr sz="2000">
                <a:solidFill>
                  <a:srgbClr val="FFFFFF"/>
                </a:solidFill>
              </a:rPr>
              <a:t>Conclusion</a:t>
            </a:r>
          </a:p>
        </p:txBody>
      </p:sp>
      <p:sp>
        <p:nvSpPr>
          <p:cNvPr id="119" name="Shape 119"/>
          <p:cNvSpPr>
            <a:spLocks noGrp="1"/>
          </p:cNvSpPr>
          <p:nvPr>
            <p:ph type="body" idx="1"/>
          </p:nvPr>
        </p:nvSpPr>
        <p:spPr>
          <a:xfrm>
            <a:off x="512618" y="1489823"/>
            <a:ext cx="8368201" cy="3078901"/>
          </a:xfrm>
          <a:prstGeom prst="rect">
            <a:avLst/>
          </a:prstGeom>
        </p:spPr>
        <p:txBody>
          <a:bodyPr lIns="0" tIns="0" rIns="0" bIns="0">
            <a:normAutofit lnSpcReduction="10000"/>
          </a:bodyPr>
          <a:lstStyle/>
          <a:p>
            <a:pPr marL="150394" lvl="0" indent="-150394">
              <a:buSzPct val="100000"/>
              <a:buChar char="•"/>
              <a:defRPr sz="1800"/>
            </a:pPr>
            <a:r>
              <a:rPr sz="1500" dirty="0" smtClean="0">
                <a:solidFill>
                  <a:srgbClr val="FFFFFF"/>
                </a:solidFill>
              </a:rPr>
              <a:t>Th</a:t>
            </a:r>
            <a:r>
              <a:rPr sz="1800" dirty="0" smtClean="0">
                <a:solidFill>
                  <a:srgbClr val="FFFFFF"/>
                </a:solidFill>
              </a:rPr>
              <a:t>is </a:t>
            </a:r>
            <a:r>
              <a:rPr sz="1800" dirty="0">
                <a:solidFill>
                  <a:srgbClr val="FFFFFF"/>
                </a:solidFill>
              </a:rPr>
              <a:t>low cost system is designed to improve the standard living in home. The remote control function by smart phone provides help and assistance especially to disabled and elderly. </a:t>
            </a:r>
          </a:p>
          <a:p>
            <a:pPr marL="140368" lvl="0" indent="-140368">
              <a:buSzPct val="100000"/>
              <a:buChar char="•"/>
              <a:defRPr sz="1800"/>
            </a:pPr>
            <a:endParaRPr sz="1800" dirty="0">
              <a:solidFill>
                <a:srgbClr val="FFFFFF"/>
              </a:solidFill>
            </a:endParaRPr>
          </a:p>
          <a:p>
            <a:pPr marL="150394" lvl="0" indent="-150394">
              <a:buSzPct val="100000"/>
              <a:buChar char="•"/>
              <a:defRPr sz="1800"/>
            </a:pPr>
            <a:r>
              <a:rPr sz="1800" dirty="0">
                <a:solidFill>
                  <a:srgbClr val="FFFFFF"/>
                </a:solidFill>
              </a:rPr>
              <a:t>In order to provide safety protection to the user, a low voltage activating switch is replaced by current electrical switch.</a:t>
            </a:r>
          </a:p>
          <a:p>
            <a:pPr marL="140368" lvl="0" indent="-140368">
              <a:buSzPct val="100000"/>
              <a:buChar char="•"/>
              <a:defRPr sz="1800"/>
            </a:pPr>
            <a:endParaRPr sz="1800" dirty="0">
              <a:solidFill>
                <a:srgbClr val="FFFFFF"/>
              </a:solidFill>
            </a:endParaRPr>
          </a:p>
          <a:p>
            <a:pPr marL="150394" lvl="0" indent="-150394">
              <a:buSzPct val="100000"/>
              <a:buChar char="•"/>
              <a:defRPr sz="1800"/>
            </a:pPr>
            <a:r>
              <a:rPr sz="1800" dirty="0" smtClean="0">
                <a:solidFill>
                  <a:srgbClr val="FFFFFF"/>
                </a:solidFill>
              </a:rPr>
              <a:t>Implementation </a:t>
            </a:r>
            <a:r>
              <a:rPr sz="1800" dirty="0">
                <a:solidFill>
                  <a:srgbClr val="FFFFFF"/>
                </a:solidFill>
              </a:rPr>
              <a:t>of wireless Bluetooth connection in control board allows the system install in more simple way.</a:t>
            </a:r>
          </a:p>
          <a:p>
            <a:pPr marL="140368" lvl="0" indent="-140368">
              <a:buSzPct val="100000"/>
              <a:buChar char="•"/>
              <a:defRPr sz="1800"/>
            </a:pPr>
            <a:endParaRPr sz="1800" dirty="0">
              <a:solidFill>
                <a:srgbClr val="FFFFFF"/>
              </a:solidFill>
            </a:endParaRPr>
          </a:p>
          <a:p>
            <a:pPr marL="150394" lvl="0" indent="-150394">
              <a:buSzPct val="100000"/>
              <a:buChar char="•"/>
              <a:defRPr sz="1800"/>
            </a:pPr>
            <a:r>
              <a:rPr sz="1800" dirty="0" smtClean="0">
                <a:solidFill>
                  <a:srgbClr val="FFFFFF"/>
                </a:solidFill>
              </a:rPr>
              <a:t>The </a:t>
            </a:r>
            <a:r>
              <a:rPr sz="1800" dirty="0">
                <a:solidFill>
                  <a:srgbClr val="FFFFFF"/>
                </a:solidFill>
              </a:rPr>
              <a:t>easy to use interface on Window and Android GUI provides simple control by the elderly and disabled people.</a:t>
            </a:r>
          </a:p>
        </p:txBody>
      </p:sp>
    </p:spTree>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1828800" y="514350"/>
            <a:ext cx="5618701" cy="4090801"/>
          </a:xfrm>
        </p:spPr>
        <p:txBody>
          <a:bodyPr/>
          <a:lstStyle/>
          <a:p>
            <a:r>
              <a:rPr lang="en-US" dirty="0" smtClean="0">
                <a:solidFill>
                  <a:schemeClr val="tx1"/>
                </a:solidFill>
              </a:rPr>
              <a:t>Prepared </a:t>
            </a:r>
            <a:r>
              <a:rPr lang="en-US" smtClean="0">
                <a:solidFill>
                  <a:schemeClr val="tx1"/>
                </a:solidFill>
              </a:rPr>
              <a:t>By :</a:t>
            </a:r>
            <a:br>
              <a:rPr lang="en-US" smtClean="0">
                <a:solidFill>
                  <a:schemeClr val="tx1"/>
                </a:solidFill>
              </a:rPr>
            </a:br>
            <a:r>
              <a:rPr lang="en-US" smtClean="0">
                <a:solidFill>
                  <a:schemeClr val="tx1"/>
                </a:solidFill>
              </a:rPr>
              <a:t> </a:t>
            </a:r>
            <a:br>
              <a:rPr lang="en-US" smtClean="0">
                <a:solidFill>
                  <a:schemeClr val="tx1"/>
                </a:solidFill>
              </a:rPr>
            </a:br>
            <a:r>
              <a:rPr lang="en-US" dirty="0" err="1" smtClean="0">
                <a:solidFill>
                  <a:schemeClr val="tx1"/>
                </a:solidFill>
              </a:rPr>
              <a:t>Mrigya</a:t>
            </a:r>
            <a:r>
              <a:rPr lang="en-US" dirty="0" smtClean="0">
                <a:solidFill>
                  <a:schemeClr val="tx1"/>
                </a:solidFill>
              </a:rPr>
              <a:t> Jain</a:t>
            </a:r>
            <a:br>
              <a:rPr lang="en-US" dirty="0" smtClean="0">
                <a:solidFill>
                  <a:schemeClr val="tx1"/>
                </a:solidFill>
              </a:rPr>
            </a:br>
            <a:r>
              <a:rPr lang="en-US" dirty="0" err="1" smtClean="0">
                <a:solidFill>
                  <a:schemeClr val="tx1"/>
                </a:solidFill>
              </a:rPr>
              <a:t>Nidhi</a:t>
            </a:r>
            <a:r>
              <a:rPr lang="en-US" dirty="0" smtClean="0">
                <a:solidFill>
                  <a:schemeClr val="tx1"/>
                </a:solidFill>
              </a:rPr>
              <a:t> </a:t>
            </a:r>
            <a:r>
              <a:rPr lang="en-US" dirty="0" err="1" smtClean="0">
                <a:solidFill>
                  <a:schemeClr val="tx1"/>
                </a:solidFill>
              </a:rPr>
              <a:t>Dogra</a:t>
            </a:r>
            <a:r>
              <a:rPr lang="en-US" dirty="0" smtClean="0">
                <a:solidFill>
                  <a:schemeClr val="tx1"/>
                </a:solidFill>
              </a:rPr>
              <a:t/>
            </a:r>
            <a:br>
              <a:rPr lang="en-US" dirty="0" smtClean="0">
                <a:solidFill>
                  <a:schemeClr val="tx1"/>
                </a:solidFill>
              </a:rPr>
            </a:br>
            <a:r>
              <a:rPr lang="en-US" dirty="0" err="1" smtClean="0">
                <a:solidFill>
                  <a:schemeClr val="tx1"/>
                </a:solidFill>
              </a:rPr>
              <a:t>Vasundhra</a:t>
            </a:r>
            <a:r>
              <a:rPr lang="en-US" dirty="0" smtClean="0">
                <a:solidFill>
                  <a:schemeClr val="tx1"/>
                </a:solidFill>
              </a:rPr>
              <a:t> </a:t>
            </a:r>
            <a:r>
              <a:rPr lang="en-US" dirty="0" err="1" smtClean="0">
                <a:solidFill>
                  <a:schemeClr val="tx1"/>
                </a:solidFill>
              </a:rPr>
              <a:t>Dabas</a:t>
            </a:r>
            <a:r>
              <a:rPr lang="en-US" dirty="0" smtClean="0">
                <a:solidFill>
                  <a:schemeClr val="tx1"/>
                </a:solidFill>
              </a:rPr>
              <a:t/>
            </a:r>
            <a:br>
              <a:rPr lang="en-US" dirty="0" smtClean="0">
                <a:solidFill>
                  <a:schemeClr val="tx1"/>
                </a:solidFill>
              </a:rPr>
            </a:br>
            <a:r>
              <a:rPr lang="en-US" dirty="0" err="1" smtClean="0">
                <a:solidFill>
                  <a:schemeClr val="tx1"/>
                </a:solidFill>
              </a:rPr>
              <a:t>Pratishtha</a:t>
            </a:r>
            <a:r>
              <a:rPr lang="en-US" dirty="0" smtClean="0">
                <a:solidFill>
                  <a:schemeClr val="tx1"/>
                </a:solidFill>
              </a:rPr>
              <a:t> Kumar</a:t>
            </a:r>
            <a:endParaRPr lang="en-US" dirty="0">
              <a:solidFill>
                <a:schemeClr val="tx1"/>
              </a:solidFill>
            </a:endParaRPr>
          </a:p>
        </p:txBody>
      </p:sp>
    </p:spTree>
    <p:extLst>
      <p:ext uri="{BB962C8B-B14F-4D97-AF65-F5344CB8AC3E}">
        <p14:creationId xmlns="" xmlns:p14="http://schemas.microsoft.com/office/powerpoint/2010/main" val="3890234964"/>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61" name="Shape 61"/>
          <p:cNvSpPr>
            <a:spLocks noGrp="1"/>
          </p:cNvSpPr>
          <p:nvPr>
            <p:ph type="title"/>
          </p:nvPr>
        </p:nvSpPr>
        <p:spPr>
          <a:xfrm>
            <a:off x="387899" y="458024"/>
            <a:ext cx="8368202" cy="686101"/>
          </a:xfrm>
          <a:prstGeom prst="rect">
            <a:avLst/>
          </a:prstGeom>
        </p:spPr>
        <p:txBody>
          <a:bodyPr lIns="0" tIns="0" rIns="0" bIns="0">
            <a:normAutofit/>
          </a:bodyPr>
          <a:lstStyle>
            <a:lvl1pPr>
              <a:defRPr sz="2000">
                <a:solidFill>
                  <a:srgbClr val="FFFFFF"/>
                </a:solidFill>
              </a:defRPr>
            </a:lvl1pPr>
          </a:lstStyle>
          <a:p>
            <a:pPr lvl="0" algn="ctr">
              <a:defRPr sz="1800">
                <a:solidFill>
                  <a:srgbClr val="000000"/>
                </a:solidFill>
              </a:defRPr>
            </a:pPr>
            <a:r>
              <a:rPr sz="1800" b="1" u="sng" dirty="0">
                <a:solidFill>
                  <a:srgbClr val="FFFFFF"/>
                </a:solidFill>
              </a:rPr>
              <a:t>About Home Automation System</a:t>
            </a:r>
          </a:p>
        </p:txBody>
      </p:sp>
      <p:sp>
        <p:nvSpPr>
          <p:cNvPr id="62" name="Shape 62"/>
          <p:cNvSpPr>
            <a:spLocks noGrp="1"/>
          </p:cNvSpPr>
          <p:nvPr>
            <p:ph type="body" idx="1"/>
          </p:nvPr>
        </p:nvSpPr>
        <p:spPr>
          <a:xfrm>
            <a:off x="387899" y="1489823"/>
            <a:ext cx="8368202" cy="3078901"/>
          </a:xfrm>
          <a:prstGeom prst="rect">
            <a:avLst/>
          </a:prstGeom>
        </p:spPr>
        <p:txBody>
          <a:bodyPr lIns="0" tIns="0" rIns="0" bIns="0">
            <a:noAutofit/>
          </a:bodyPr>
          <a:lstStyle/>
          <a:p>
            <a:pPr marL="457200" lvl="0" indent="-317500">
              <a:spcBef>
                <a:spcPts val="100"/>
              </a:spcBef>
              <a:buClr>
                <a:srgbClr val="FFFFFF"/>
              </a:buClr>
              <a:buSzPct val="100000"/>
              <a:buFont typeface="Arial"/>
              <a:buChar char="●"/>
              <a:defRPr sz="1800"/>
            </a:pPr>
            <a:r>
              <a:rPr sz="1800" dirty="0">
                <a:solidFill>
                  <a:srgbClr val="FFFFFF"/>
                </a:solidFill>
              </a:rPr>
              <a:t>A typical wireless home automation system allows one to control household appliances from a </a:t>
            </a:r>
            <a:r>
              <a:rPr sz="1800" dirty="0" err="1">
                <a:solidFill>
                  <a:srgbClr val="FFFFFF"/>
                </a:solidFill>
              </a:rPr>
              <a:t>centralised</a:t>
            </a:r>
            <a:r>
              <a:rPr sz="1800" dirty="0">
                <a:solidFill>
                  <a:srgbClr val="FFFFFF"/>
                </a:solidFill>
              </a:rPr>
              <a:t> control unit which is wireless. These appliances usually have to be specially designed to be compatible with each other and with the control unit for most commercially available home automation systems. </a:t>
            </a:r>
          </a:p>
          <a:p>
            <a:pPr marL="457200" lvl="0" indent="-317500">
              <a:spcBef>
                <a:spcPts val="100"/>
              </a:spcBef>
              <a:buClr>
                <a:srgbClr val="FFFFFF"/>
              </a:buClr>
              <a:buSzPct val="100000"/>
              <a:buFont typeface="Arial"/>
              <a:buChar char="●"/>
              <a:defRPr sz="1800"/>
            </a:pPr>
            <a:r>
              <a:rPr sz="1800" dirty="0">
                <a:solidFill>
                  <a:srgbClr val="FFFFFF"/>
                </a:solidFill>
              </a:rPr>
              <a:t>The project demonstrates a system that can be integrated as a single portable unit and allows one to wirelessly control lights, fans, air conditioners, television sets, security cameras, electronic doors, computer systems, audio/visual equipment’s etc. and turn on or off any appliance that is plugged into a wall outlet, </a:t>
            </a:r>
            <a:r>
              <a:rPr sz="1800" dirty="0" smtClean="0">
                <a:solidFill>
                  <a:srgbClr val="FFFFFF"/>
                </a:solidFill>
              </a:rPr>
              <a:t>etc</a:t>
            </a:r>
            <a:r>
              <a:rPr lang="en-US" sz="1800" dirty="0" smtClean="0">
                <a:solidFill>
                  <a:srgbClr val="FFFFFF"/>
                </a:solidFill>
              </a:rPr>
              <a:t>.</a:t>
            </a:r>
            <a:endParaRPr sz="1800" dirty="0">
              <a:solidFill>
                <a:srgbClr val="FFFFFF"/>
              </a:solidFill>
            </a:endParaRPr>
          </a:p>
          <a:p>
            <a:pPr marL="457200" lvl="0" indent="-317500">
              <a:spcBef>
                <a:spcPts val="100"/>
              </a:spcBef>
              <a:buClr>
                <a:srgbClr val="FFFFFF"/>
              </a:buClr>
              <a:buSzPct val="100000"/>
              <a:buFont typeface="Arial"/>
              <a:buChar char="●"/>
              <a:defRPr sz="1800"/>
            </a:pPr>
            <a:r>
              <a:rPr sz="1800" dirty="0">
                <a:solidFill>
                  <a:srgbClr val="FFFFFF"/>
                </a:solidFill>
              </a:rPr>
              <a:t>It also provides energy saving, graphical user interface or HMI and security to the homes.</a:t>
            </a:r>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64" name="Shape 64"/>
          <p:cNvSpPr>
            <a:spLocks noGrp="1"/>
          </p:cNvSpPr>
          <p:nvPr>
            <p:ph type="title"/>
          </p:nvPr>
        </p:nvSpPr>
        <p:spPr>
          <a:xfrm>
            <a:off x="387899" y="458024"/>
            <a:ext cx="8368202" cy="686101"/>
          </a:xfrm>
          <a:prstGeom prst="rect">
            <a:avLst/>
          </a:prstGeom>
        </p:spPr>
        <p:txBody>
          <a:bodyPr lIns="0" tIns="0" rIns="0" bIns="0">
            <a:normAutofit/>
          </a:bodyPr>
          <a:lstStyle>
            <a:lvl1pPr>
              <a:defRPr sz="2000">
                <a:solidFill>
                  <a:srgbClr val="FFFFFF"/>
                </a:solidFill>
              </a:defRPr>
            </a:lvl1pPr>
          </a:lstStyle>
          <a:p>
            <a:pPr lvl="0" algn="ctr">
              <a:defRPr sz="1800">
                <a:solidFill>
                  <a:srgbClr val="000000"/>
                </a:solidFill>
              </a:defRPr>
            </a:pPr>
            <a:r>
              <a:rPr sz="1800" b="1" u="sng" dirty="0">
                <a:solidFill>
                  <a:schemeClr val="tx1"/>
                </a:solidFill>
              </a:rPr>
              <a:t>Project Requirements</a:t>
            </a:r>
          </a:p>
        </p:txBody>
      </p:sp>
      <p:sp>
        <p:nvSpPr>
          <p:cNvPr id="65" name="Shape 65"/>
          <p:cNvSpPr>
            <a:spLocks noGrp="1"/>
          </p:cNvSpPr>
          <p:nvPr>
            <p:ph type="body" idx="1"/>
          </p:nvPr>
        </p:nvSpPr>
        <p:spPr>
          <a:xfrm>
            <a:off x="387899" y="1489823"/>
            <a:ext cx="7876797" cy="3085667"/>
          </a:xfrm>
          <a:prstGeom prst="rect">
            <a:avLst/>
          </a:prstGeom>
        </p:spPr>
        <p:txBody>
          <a:bodyPr lIns="0" tIns="0" rIns="0" bIns="0">
            <a:normAutofit/>
          </a:bodyPr>
          <a:lstStyle/>
          <a:p>
            <a:pPr marL="457200" lvl="0" indent="-317500">
              <a:buClr>
                <a:srgbClr val="FFFFFF"/>
              </a:buClr>
              <a:buSzPct val="100000"/>
              <a:buFont typeface="Arial" pitchFamily="34" charset="0"/>
              <a:buChar char="•"/>
              <a:defRPr sz="1800"/>
            </a:pPr>
            <a:r>
              <a:rPr sz="1800" dirty="0" err="1">
                <a:solidFill>
                  <a:srgbClr val="FFFFFF"/>
                </a:solidFill>
              </a:rPr>
              <a:t>Arduino</a:t>
            </a:r>
            <a:r>
              <a:rPr sz="1800" dirty="0">
                <a:solidFill>
                  <a:srgbClr val="FFFFFF"/>
                </a:solidFill>
              </a:rPr>
              <a:t> </a:t>
            </a:r>
            <a:r>
              <a:rPr lang="en-US" sz="1800" dirty="0" smtClean="0">
                <a:solidFill>
                  <a:srgbClr val="FFFFFF"/>
                </a:solidFill>
              </a:rPr>
              <a:t> UNO</a:t>
            </a:r>
            <a:endParaRPr sz="1800" dirty="0">
              <a:solidFill>
                <a:srgbClr val="FFFFFF"/>
              </a:solidFill>
            </a:endParaRPr>
          </a:p>
          <a:p>
            <a:pPr marL="457200" lvl="0" indent="-317500">
              <a:buClr>
                <a:srgbClr val="FFFFFF"/>
              </a:buClr>
              <a:buSzPct val="100000"/>
              <a:buFont typeface="Arial" pitchFamily="34" charset="0"/>
              <a:buChar char="•"/>
              <a:defRPr sz="1800"/>
            </a:pPr>
            <a:r>
              <a:rPr sz="1800" dirty="0" smtClean="0">
                <a:solidFill>
                  <a:srgbClr val="FFFFFF"/>
                </a:solidFill>
              </a:rPr>
              <a:t>LED</a:t>
            </a:r>
            <a:r>
              <a:rPr lang="en-US" sz="1800" dirty="0" smtClean="0">
                <a:solidFill>
                  <a:srgbClr val="FFFFFF"/>
                </a:solidFill>
              </a:rPr>
              <a:t> strips</a:t>
            </a:r>
            <a:endParaRPr sz="1800" dirty="0">
              <a:solidFill>
                <a:srgbClr val="FFFFFF"/>
              </a:solidFill>
            </a:endParaRPr>
          </a:p>
          <a:p>
            <a:pPr marL="457200" lvl="0" indent="-317500">
              <a:buClr>
                <a:srgbClr val="FFFFFF"/>
              </a:buClr>
              <a:buSzPct val="100000"/>
              <a:buFont typeface="Arial" pitchFamily="34" charset="0"/>
              <a:buChar char="•"/>
              <a:defRPr sz="1800"/>
            </a:pPr>
            <a:r>
              <a:rPr sz="1800" dirty="0" smtClean="0">
                <a:solidFill>
                  <a:srgbClr val="FFFFFF"/>
                </a:solidFill>
              </a:rPr>
              <a:t>Resistor</a:t>
            </a:r>
            <a:endParaRPr lang="en-US" sz="1800" dirty="0" smtClean="0">
              <a:solidFill>
                <a:srgbClr val="FFFFFF"/>
              </a:solidFill>
            </a:endParaRPr>
          </a:p>
          <a:p>
            <a:pPr marL="457200" lvl="0" indent="-317500">
              <a:buClr>
                <a:srgbClr val="FFFFFF"/>
              </a:buClr>
              <a:buSzPct val="100000"/>
              <a:buFont typeface="Arial" pitchFamily="34" charset="0"/>
              <a:buChar char="•"/>
              <a:defRPr sz="1800"/>
            </a:pPr>
            <a:r>
              <a:rPr lang="en-US" sz="1800" dirty="0" smtClean="0">
                <a:solidFill>
                  <a:srgbClr val="FFFFFF"/>
                </a:solidFill>
              </a:rPr>
              <a:t>Voltage regulator</a:t>
            </a:r>
          </a:p>
          <a:p>
            <a:pPr marL="457200" lvl="0" indent="-317500">
              <a:buClr>
                <a:srgbClr val="FFFFFF"/>
              </a:buClr>
              <a:buSzPct val="100000"/>
              <a:buFont typeface="Arial" pitchFamily="34" charset="0"/>
              <a:buChar char="•"/>
              <a:defRPr sz="1800"/>
            </a:pPr>
            <a:r>
              <a:rPr lang="en-US" sz="1800" dirty="0" smtClean="0">
                <a:solidFill>
                  <a:srgbClr val="FFFFFF"/>
                </a:solidFill>
              </a:rPr>
              <a:t>AC Adapter</a:t>
            </a:r>
          </a:p>
          <a:p>
            <a:pPr marL="457200" lvl="0" indent="-317500">
              <a:buClr>
                <a:srgbClr val="FFFFFF"/>
              </a:buClr>
              <a:buSzPct val="100000"/>
              <a:buFont typeface="Arial" pitchFamily="34" charset="0"/>
              <a:buChar char="•"/>
              <a:defRPr sz="1800"/>
            </a:pPr>
            <a:r>
              <a:rPr sz="1800" dirty="0" smtClean="0">
                <a:solidFill>
                  <a:srgbClr val="FFFFFF"/>
                </a:solidFill>
              </a:rPr>
              <a:t>Bluetooth module(</a:t>
            </a:r>
            <a:r>
              <a:rPr lang="en-US" sz="1800" dirty="0" smtClean="0">
                <a:solidFill>
                  <a:srgbClr val="FFFFFF"/>
                </a:solidFill>
              </a:rPr>
              <a:t>HC-05</a:t>
            </a:r>
            <a:r>
              <a:rPr sz="1800" dirty="0" smtClean="0">
                <a:solidFill>
                  <a:srgbClr val="FFFFFF"/>
                </a:solidFill>
              </a:rPr>
              <a:t>)</a:t>
            </a:r>
            <a:endParaRPr sz="1800" dirty="0">
              <a:solidFill>
                <a:srgbClr val="FFFFFF"/>
              </a:solidFill>
            </a:endParaRPr>
          </a:p>
          <a:p>
            <a:pPr marL="457200" lvl="0" indent="-317500">
              <a:buClr>
                <a:srgbClr val="FFFFFF"/>
              </a:buClr>
              <a:buSzPct val="100000"/>
              <a:buFont typeface="Arial" pitchFamily="34" charset="0"/>
              <a:buChar char="•"/>
              <a:defRPr sz="1800"/>
            </a:pPr>
            <a:r>
              <a:rPr sz="1800" dirty="0" smtClean="0">
                <a:solidFill>
                  <a:srgbClr val="FFFFFF"/>
                </a:solidFill>
              </a:rPr>
              <a:t>Android app</a:t>
            </a:r>
            <a:r>
              <a:rPr lang="en-US" sz="1800" dirty="0" smtClean="0">
                <a:solidFill>
                  <a:srgbClr val="FFFFFF"/>
                </a:solidFill>
              </a:rPr>
              <a:t>(Blue SPP</a:t>
            </a:r>
            <a:r>
              <a:rPr sz="1800" dirty="0" smtClean="0">
                <a:solidFill>
                  <a:srgbClr val="FFFFFF"/>
                </a:solidFill>
              </a:rPr>
              <a:t>)</a:t>
            </a:r>
            <a:endParaRPr lang="en-US" sz="1800" dirty="0" smtClean="0">
              <a:solidFill>
                <a:srgbClr val="FFFFFF"/>
              </a:solidFill>
            </a:endParaRPr>
          </a:p>
          <a:p>
            <a:pPr marL="457200" lvl="0" indent="-317500">
              <a:buClr>
                <a:srgbClr val="FFFFFF"/>
              </a:buClr>
              <a:buSzPct val="100000"/>
              <a:buFont typeface="Arial" pitchFamily="34" charset="0"/>
              <a:buChar char="•"/>
              <a:defRPr sz="1800"/>
            </a:pPr>
            <a:r>
              <a:rPr lang="en-US" sz="1800" dirty="0" smtClean="0">
                <a:solidFill>
                  <a:srgbClr val="FFFFFF"/>
                </a:solidFill>
              </a:rPr>
              <a:t>Terminals</a:t>
            </a:r>
          </a:p>
          <a:p>
            <a:pPr marL="457200" lvl="0" indent="-317500">
              <a:buClr>
                <a:srgbClr val="FFFFFF"/>
              </a:buClr>
              <a:buSzPct val="100000"/>
              <a:buFont typeface="Arial" pitchFamily="34" charset="0"/>
              <a:buChar char="•"/>
              <a:defRPr sz="1800"/>
            </a:pPr>
            <a:r>
              <a:rPr lang="en-US" sz="1800" dirty="0" smtClean="0">
                <a:solidFill>
                  <a:srgbClr val="FFFFFF"/>
                </a:solidFill>
              </a:rPr>
              <a:t>2-Wire PC fan</a:t>
            </a:r>
          </a:p>
          <a:p>
            <a:pPr marL="457200" lvl="0" indent="-317500">
              <a:buClr>
                <a:srgbClr val="FFFFFF"/>
              </a:buClr>
              <a:buSzPct val="100000"/>
              <a:buFont typeface="Arial" pitchFamily="34" charset="0"/>
              <a:buChar char="•"/>
              <a:defRPr sz="1800"/>
            </a:pPr>
            <a:r>
              <a:rPr lang="en-US" sz="1800" dirty="0" smtClean="0">
                <a:solidFill>
                  <a:srgbClr val="FFFFFF"/>
                </a:solidFill>
              </a:rPr>
              <a:t>Transistor Switch(</a:t>
            </a:r>
            <a:r>
              <a:rPr lang="en-US" sz="1800" dirty="0" err="1" smtClean="0">
                <a:solidFill>
                  <a:srgbClr val="FFFFFF"/>
                </a:solidFill>
              </a:rPr>
              <a:t>npn</a:t>
            </a:r>
            <a:r>
              <a:rPr lang="en-US" sz="1800" dirty="0" smtClean="0">
                <a:solidFill>
                  <a:srgbClr val="FFFFFF"/>
                </a:solidFill>
              </a:rPr>
              <a:t>)</a:t>
            </a:r>
          </a:p>
          <a:p>
            <a:pPr marL="457200" lvl="0" indent="-317500">
              <a:buClr>
                <a:srgbClr val="FFFFFF"/>
              </a:buClr>
              <a:buSzPct val="100000"/>
              <a:buFont typeface="Arial" pitchFamily="34" charset="0"/>
              <a:buChar char="•"/>
              <a:defRPr sz="1800"/>
            </a:pPr>
            <a:endParaRPr sz="1800" dirty="0">
              <a:solidFill>
                <a:srgbClr val="FFFFFF"/>
              </a:solidFill>
            </a:endParaRPr>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67" name="Shape 67"/>
          <p:cNvSpPr>
            <a:spLocks noGrp="1"/>
          </p:cNvSpPr>
          <p:nvPr>
            <p:ph type="title"/>
          </p:nvPr>
        </p:nvSpPr>
        <p:spPr>
          <a:xfrm>
            <a:off x="387899" y="56026"/>
            <a:ext cx="8368202" cy="1144124"/>
          </a:xfrm>
          <a:prstGeom prst="rect">
            <a:avLst/>
          </a:prstGeom>
        </p:spPr>
        <p:txBody>
          <a:bodyPr/>
          <a:lstStyle>
            <a:lvl1pPr>
              <a:defRPr sz="2000">
                <a:solidFill>
                  <a:srgbClr val="FFFFFF"/>
                </a:solidFill>
              </a:defRPr>
            </a:lvl1pPr>
          </a:lstStyle>
          <a:p>
            <a:pPr lvl="0">
              <a:buFont typeface="Wingdings" pitchFamily="2" charset="2"/>
              <a:buChar char="v"/>
              <a:defRPr sz="1800">
                <a:solidFill>
                  <a:srgbClr val="000000"/>
                </a:solidFill>
              </a:defRPr>
            </a:pPr>
            <a:r>
              <a:rPr lang="en-US" sz="2000" b="1" u="sng" dirty="0" smtClean="0">
                <a:solidFill>
                  <a:srgbClr val="FFFFFF"/>
                </a:solidFill>
              </a:rPr>
              <a:t>Major Components</a:t>
            </a:r>
            <a:br>
              <a:rPr lang="en-US" sz="2000" b="1" u="sng" dirty="0" smtClean="0">
                <a:solidFill>
                  <a:srgbClr val="FFFFFF"/>
                </a:solidFill>
              </a:rPr>
            </a:br>
            <a:r>
              <a:rPr lang="en-US" b="1" u="sng" dirty="0" smtClean="0"/>
              <a:t/>
            </a:r>
            <a:br>
              <a:rPr lang="en-US" b="1" u="sng" dirty="0" smtClean="0"/>
            </a:br>
            <a:r>
              <a:rPr sz="1400" b="1" u="sng" dirty="0" smtClean="0">
                <a:solidFill>
                  <a:srgbClr val="FFFFFF"/>
                </a:solidFill>
              </a:rPr>
              <a:t>ARDUINO</a:t>
            </a:r>
            <a:r>
              <a:rPr lang="en-US" sz="1400" b="1" u="sng" dirty="0" smtClean="0">
                <a:solidFill>
                  <a:srgbClr val="FFFFFF"/>
                </a:solidFill>
              </a:rPr>
              <a:t> </a:t>
            </a:r>
            <a:r>
              <a:rPr sz="1400" b="1" u="sng" dirty="0" smtClean="0">
                <a:solidFill>
                  <a:srgbClr val="FFFFFF"/>
                </a:solidFill>
              </a:rPr>
              <a:t> </a:t>
            </a:r>
            <a:r>
              <a:rPr lang="en-US" sz="1400" b="1" u="sng" dirty="0" smtClean="0">
                <a:solidFill>
                  <a:schemeClr val="tx1"/>
                </a:solidFill>
              </a:rPr>
              <a:t>UNO BOARD</a:t>
            </a:r>
            <a:endParaRPr sz="1400" b="1" u="sng" dirty="0">
              <a:solidFill>
                <a:schemeClr val="tx1"/>
              </a:solidFill>
            </a:endParaRPr>
          </a:p>
        </p:txBody>
      </p:sp>
      <p:sp>
        <p:nvSpPr>
          <p:cNvPr id="68" name="Shape 68"/>
          <p:cNvSpPr>
            <a:spLocks noGrp="1"/>
          </p:cNvSpPr>
          <p:nvPr>
            <p:ph type="body" idx="1"/>
          </p:nvPr>
        </p:nvSpPr>
        <p:spPr>
          <a:xfrm>
            <a:off x="387899" y="1489823"/>
            <a:ext cx="7876040" cy="3343018"/>
          </a:xfrm>
          <a:prstGeom prst="rect">
            <a:avLst/>
          </a:prstGeom>
        </p:spPr>
        <p:txBody>
          <a:bodyPr/>
          <a:lstStyle/>
          <a:p>
            <a:pPr marL="140368" lvl="0" indent="-140368">
              <a:buSzPct val="100000"/>
              <a:buChar char="•"/>
              <a:defRPr sz="1800"/>
            </a:pPr>
            <a:r>
              <a:rPr lang="en-US" sz="1800" dirty="0" smtClean="0">
                <a:solidFill>
                  <a:schemeClr val="tx1"/>
                </a:solidFill>
              </a:rPr>
              <a:t>The Arduino Uno is a microcontroller board based on the ATmega328. </a:t>
            </a:r>
          </a:p>
          <a:p>
            <a:pPr marL="140368" lvl="0" indent="-140368">
              <a:buSzPct val="100000"/>
              <a:buChar char="•"/>
              <a:defRPr sz="1800"/>
            </a:pPr>
            <a:r>
              <a:rPr lang="en-US" sz="1800" dirty="0" smtClean="0">
                <a:solidFill>
                  <a:schemeClr val="tx1"/>
                </a:solidFill>
              </a:rPr>
              <a:t>It has 14 digital input/output pins (of which 6 can be used as PWM outputs), 6 analog inputs, a 16 MHz crystal oscillator, a USB connection, a power jack, an ICSP header, and a reset button. </a:t>
            </a:r>
          </a:p>
          <a:p>
            <a:pPr marL="140368" lvl="0" indent="-140368">
              <a:buSzPct val="100000"/>
              <a:buChar char="•"/>
              <a:defRPr sz="1800"/>
            </a:pPr>
            <a:r>
              <a:rPr lang="en-US" sz="1800" dirty="0" smtClean="0">
                <a:solidFill>
                  <a:schemeClr val="tx1"/>
                </a:solidFill>
              </a:rPr>
              <a:t>It contains everything needed to support the microcontroller; simply connect it to a computer with a USB cable or power it with a AC-to-DC adapter or battery to get started. </a:t>
            </a:r>
          </a:p>
          <a:p>
            <a:pPr marL="140368" lvl="0" indent="-140368">
              <a:buSzPct val="100000"/>
              <a:buChar char="•"/>
              <a:defRPr sz="1800"/>
            </a:pPr>
            <a:r>
              <a:rPr lang="en-US" sz="1800" dirty="0" smtClean="0">
                <a:solidFill>
                  <a:schemeClr val="tx1"/>
                </a:solidFill>
              </a:rPr>
              <a:t>The Arduino Uno can be powered via the USB connection or with an external power supply</a:t>
            </a:r>
            <a:endParaRPr sz="1800" dirty="0">
              <a:solidFill>
                <a:schemeClr val="tx1"/>
              </a:solidFill>
            </a:endParaRPr>
          </a:p>
        </p:txBody>
      </p:sp>
      <p:sp>
        <p:nvSpPr>
          <p:cNvPr id="69" name="Shape 69"/>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000">
                <a:solidFill>
                  <a:srgbClr val="FFFFFF"/>
                </a:solidFill>
              </a:rPr>
              <a:pPr lvl="0">
                <a:defRPr sz="1800">
                  <a:solidFill>
                    <a:srgbClr val="000000"/>
                  </a:solidFill>
                </a:defRPr>
              </a:pPr>
              <a:t>5</a:t>
            </a:fld>
            <a:endParaRPr sz="1000">
              <a:solidFill>
                <a:srgbClr val="FFFFFF"/>
              </a:solidFill>
            </a:endParaRPr>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7899" y="209550"/>
            <a:ext cx="8368202" cy="609600"/>
          </a:xfrm>
        </p:spPr>
        <p:txBody>
          <a:bodyPr/>
          <a:lstStyle/>
          <a:p>
            <a:r>
              <a:rPr lang="en-US" sz="2000" b="1" u="sng" dirty="0" smtClean="0">
                <a:solidFill>
                  <a:schemeClr val="tx1"/>
                </a:solidFill>
              </a:rPr>
              <a:t>FEATURES</a:t>
            </a:r>
            <a:endParaRPr lang="en-US" sz="2000" b="1" u="sng" dirty="0">
              <a:solidFill>
                <a:schemeClr val="tx1"/>
              </a:solidFill>
            </a:endParaRPr>
          </a:p>
        </p:txBody>
      </p:sp>
      <p:sp>
        <p:nvSpPr>
          <p:cNvPr id="3" name="Text Placeholder 2"/>
          <p:cNvSpPr>
            <a:spLocks noGrp="1"/>
          </p:cNvSpPr>
          <p:nvPr>
            <p:ph type="body" idx="1"/>
          </p:nvPr>
        </p:nvSpPr>
        <p:spPr>
          <a:xfrm>
            <a:off x="533400" y="1047750"/>
            <a:ext cx="8368202" cy="3962400"/>
          </a:xfrm>
        </p:spPr>
        <p:txBody>
          <a:bodyPr/>
          <a:lstStyle/>
          <a:p>
            <a:r>
              <a:rPr lang="en-US" dirty="0" smtClean="0"/>
              <a:t>  </a:t>
            </a:r>
          </a:p>
          <a:p>
            <a:pPr>
              <a:buFont typeface="Arial" pitchFamily="34" charset="0"/>
              <a:buChar char="•"/>
            </a:pPr>
            <a:r>
              <a:rPr lang="en-US" sz="1600" dirty="0" smtClean="0">
                <a:solidFill>
                  <a:schemeClr val="tx1"/>
                </a:solidFill>
              </a:rPr>
              <a:t>Microcontroller :ATmega328</a:t>
            </a:r>
          </a:p>
          <a:p>
            <a:pPr>
              <a:buFont typeface="Arial" pitchFamily="34" charset="0"/>
              <a:buChar char="•"/>
            </a:pPr>
            <a:r>
              <a:rPr lang="en-US" sz="1600" dirty="0" smtClean="0">
                <a:solidFill>
                  <a:schemeClr val="tx1"/>
                </a:solidFill>
              </a:rPr>
              <a:t>Operating Voltage :5V</a:t>
            </a:r>
          </a:p>
          <a:p>
            <a:pPr>
              <a:buFont typeface="Arial" pitchFamily="34" charset="0"/>
              <a:buChar char="•"/>
            </a:pPr>
            <a:r>
              <a:rPr lang="en-US" sz="1600" dirty="0" smtClean="0">
                <a:solidFill>
                  <a:schemeClr val="tx1"/>
                </a:solidFill>
              </a:rPr>
              <a:t> Input Voltage (recommended) :7-12V</a:t>
            </a:r>
          </a:p>
          <a:p>
            <a:pPr>
              <a:buFont typeface="Arial" pitchFamily="34" charset="0"/>
              <a:buChar char="•"/>
            </a:pPr>
            <a:r>
              <a:rPr lang="en-US" sz="1600" dirty="0" smtClean="0">
                <a:solidFill>
                  <a:schemeClr val="tx1"/>
                </a:solidFill>
              </a:rPr>
              <a:t>Input Voltage (limits) :6-20V</a:t>
            </a:r>
          </a:p>
          <a:p>
            <a:pPr>
              <a:buFont typeface="Arial" pitchFamily="34" charset="0"/>
              <a:buChar char="•"/>
            </a:pPr>
            <a:r>
              <a:rPr lang="en-US" sz="1600" dirty="0" smtClean="0">
                <a:solidFill>
                  <a:schemeClr val="tx1"/>
                </a:solidFill>
              </a:rPr>
              <a:t>Digital I/O Pins :14 (of which 6 provide PWM output)</a:t>
            </a:r>
          </a:p>
          <a:p>
            <a:pPr>
              <a:buFont typeface="Arial" pitchFamily="34" charset="0"/>
              <a:buChar char="•"/>
            </a:pPr>
            <a:r>
              <a:rPr lang="en-US" sz="1600" dirty="0" smtClean="0">
                <a:solidFill>
                  <a:schemeClr val="tx1"/>
                </a:solidFill>
              </a:rPr>
              <a:t>Analog Input Pins :6</a:t>
            </a:r>
          </a:p>
          <a:p>
            <a:pPr>
              <a:buFont typeface="Arial" pitchFamily="34" charset="0"/>
              <a:buChar char="•"/>
            </a:pPr>
            <a:r>
              <a:rPr lang="en-US" sz="1600" dirty="0" smtClean="0">
                <a:solidFill>
                  <a:schemeClr val="tx1"/>
                </a:solidFill>
              </a:rPr>
              <a:t>DC Current per I/O Pin :40 MA</a:t>
            </a:r>
          </a:p>
          <a:p>
            <a:pPr>
              <a:buFont typeface="Arial" pitchFamily="34" charset="0"/>
              <a:buChar char="•"/>
            </a:pPr>
            <a:r>
              <a:rPr lang="en-US" sz="1600" dirty="0" smtClean="0">
                <a:solidFill>
                  <a:schemeClr val="tx1"/>
                </a:solidFill>
              </a:rPr>
              <a:t>DC Current for 3.3V Pin :50 MA</a:t>
            </a:r>
          </a:p>
          <a:p>
            <a:pPr>
              <a:buFont typeface="Arial" pitchFamily="34" charset="0"/>
              <a:buChar char="•"/>
            </a:pPr>
            <a:r>
              <a:rPr lang="en-US" sz="1600" dirty="0" smtClean="0">
                <a:solidFill>
                  <a:schemeClr val="tx1"/>
                </a:solidFill>
              </a:rPr>
              <a:t>Flash Memory :32 KB (ATmega328) of which 0.5 KB used by </a:t>
            </a:r>
            <a:r>
              <a:rPr lang="en-US" sz="1600" dirty="0" err="1" smtClean="0">
                <a:solidFill>
                  <a:schemeClr val="tx1"/>
                </a:solidFill>
              </a:rPr>
              <a:t>bootloader</a:t>
            </a:r>
            <a:endParaRPr lang="en-US" sz="1600" dirty="0" smtClean="0">
              <a:solidFill>
                <a:schemeClr val="tx1"/>
              </a:solidFill>
            </a:endParaRPr>
          </a:p>
          <a:p>
            <a:pPr>
              <a:buFont typeface="Arial" pitchFamily="34" charset="0"/>
              <a:buChar char="•"/>
            </a:pPr>
            <a:r>
              <a:rPr lang="en-US" sz="1600" dirty="0" smtClean="0">
                <a:solidFill>
                  <a:schemeClr val="tx1"/>
                </a:solidFill>
              </a:rPr>
              <a:t>SRAM :2 KB (ATmega328)</a:t>
            </a:r>
          </a:p>
          <a:p>
            <a:pPr>
              <a:buFont typeface="Arial" pitchFamily="34" charset="0"/>
              <a:buChar char="•"/>
            </a:pPr>
            <a:r>
              <a:rPr lang="en-US" sz="1600" dirty="0" smtClean="0">
                <a:solidFill>
                  <a:schemeClr val="tx1"/>
                </a:solidFill>
              </a:rPr>
              <a:t>EEPROM :1 KB (ATmega328)</a:t>
            </a:r>
          </a:p>
          <a:p>
            <a:pPr>
              <a:buFont typeface="Arial" pitchFamily="34" charset="0"/>
              <a:buChar char="•"/>
            </a:pPr>
            <a:r>
              <a:rPr lang="en-US" sz="1600" dirty="0" smtClean="0">
                <a:solidFill>
                  <a:schemeClr val="tx1"/>
                </a:solidFill>
              </a:rPr>
              <a:t>Clock Speed :16 MHz</a:t>
            </a:r>
          </a:p>
          <a:p>
            <a:r>
              <a:rPr lang="en-US" sz="1600" dirty="0" smtClean="0">
                <a:solidFill>
                  <a:schemeClr val="tx1"/>
                </a:solidFill>
              </a:rPr>
              <a:t> </a:t>
            </a:r>
          </a:p>
          <a:p>
            <a:pPr>
              <a:buFont typeface="Arial" pitchFamily="34" charset="0"/>
              <a:buChar char="•"/>
            </a:pPr>
            <a:endParaRPr lang="en-US" sz="1600" dirty="0" smtClean="0">
              <a:solidFill>
                <a:schemeClr val="tx1"/>
              </a:solidFill>
            </a:endParaRPr>
          </a:p>
          <a:p>
            <a:pPr>
              <a:buFont typeface="Arial" pitchFamily="34" charset="0"/>
              <a:buChar char="•"/>
            </a:pPr>
            <a:endParaRPr lang="en-US" sz="1600" dirty="0" smtClean="0">
              <a:solidFill>
                <a:schemeClr val="tx1"/>
              </a:solidFill>
            </a:endParaRPr>
          </a:p>
          <a:p>
            <a:pPr>
              <a:buFont typeface="Arial" pitchFamily="34" charset="0"/>
              <a:buChar char="•"/>
            </a:pPr>
            <a:endParaRPr lang="en-US" sz="1600" dirty="0" smtClean="0">
              <a:solidFill>
                <a:schemeClr val="tx1"/>
              </a:solidFill>
            </a:endParaRPr>
          </a:p>
          <a:p>
            <a:pPr>
              <a:buFont typeface="Arial" pitchFamily="34" charset="0"/>
              <a:buChar char="•"/>
            </a:pPr>
            <a:endParaRPr lang="en-US" dirty="0" smtClean="0"/>
          </a:p>
          <a:p>
            <a:endParaRPr lang="en-US" dirty="0" smtClean="0"/>
          </a:p>
          <a:p>
            <a:r>
              <a:rPr lang="en-US" dirty="0" smtClean="0"/>
              <a:t> </a:t>
            </a:r>
          </a:p>
        </p:txBody>
      </p:sp>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solidFill>
                  <a:schemeClr val="tx1"/>
                </a:solidFill>
              </a:rPr>
              <a:t>The </a:t>
            </a:r>
            <a:r>
              <a:rPr lang="en-US" b="1" u="sng" dirty="0" err="1" smtClean="0">
                <a:solidFill>
                  <a:schemeClr val="tx1"/>
                </a:solidFill>
              </a:rPr>
              <a:t>Arduino</a:t>
            </a:r>
            <a:r>
              <a:rPr lang="en-US" b="1" u="sng" dirty="0" smtClean="0">
                <a:solidFill>
                  <a:schemeClr val="tx1"/>
                </a:solidFill>
              </a:rPr>
              <a:t> Board</a:t>
            </a:r>
            <a:r>
              <a:rPr lang="en-US" dirty="0" smtClean="0"/>
              <a:t/>
            </a:r>
            <a:br>
              <a:rPr lang="en-US" dirty="0" smtClean="0"/>
            </a:br>
            <a:endParaRPr lang="en-US" dirty="0"/>
          </a:p>
        </p:txBody>
      </p:sp>
      <p:sp>
        <p:nvSpPr>
          <p:cNvPr id="3" name="Text Placeholder 2"/>
          <p:cNvSpPr>
            <a:spLocks noGrp="1"/>
          </p:cNvSpPr>
          <p:nvPr>
            <p:ph type="body" idx="1"/>
          </p:nvPr>
        </p:nvSpPr>
        <p:spPr/>
        <p:txBody>
          <a:bodyPr/>
          <a:lstStyle/>
          <a:p>
            <a:endParaRPr lang="en-US" dirty="0"/>
          </a:p>
        </p:txBody>
      </p:sp>
      <p:pic>
        <p:nvPicPr>
          <p:cNvPr id="7" name="officeArt object"/>
          <p:cNvPicPr/>
          <p:nvPr/>
        </p:nvPicPr>
        <p:blipFill>
          <a:blip r:embed="rId3" cstate="print">
            <a:extLst/>
          </a:blip>
          <a:stretch>
            <a:fillRect/>
          </a:stretch>
        </p:blipFill>
        <p:spPr>
          <a:xfrm>
            <a:off x="1447800" y="1200150"/>
            <a:ext cx="6096000" cy="3804412"/>
          </a:xfrm>
          <a:prstGeom prst="rect">
            <a:avLst/>
          </a:prstGeom>
          <a:ln w="9525" cap="flat">
            <a:solidFill>
              <a:srgbClr val="000000"/>
            </a:solidFill>
            <a:prstDash val="solid"/>
            <a:miter lim="800000"/>
          </a:ln>
          <a:effectLst/>
        </p:spPr>
      </p:pic>
    </p:spTree>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71" name="Shape 71"/>
          <p:cNvSpPr>
            <a:spLocks noGrp="1"/>
          </p:cNvSpPr>
          <p:nvPr>
            <p:ph type="title"/>
          </p:nvPr>
        </p:nvSpPr>
        <p:spPr>
          <a:prstGeom prst="rect">
            <a:avLst/>
          </a:prstGeom>
        </p:spPr>
        <p:txBody>
          <a:bodyPr/>
          <a:lstStyle>
            <a:lvl1pPr>
              <a:defRPr sz="2000">
                <a:solidFill>
                  <a:srgbClr val="FFFFFF"/>
                </a:solidFill>
              </a:defRPr>
            </a:lvl1pPr>
          </a:lstStyle>
          <a:p>
            <a:r>
              <a:rPr lang="en-US" b="1" u="sng" dirty="0" smtClean="0"/>
              <a:t>Serial Port Bluetooth Module(Master/Slave) : HC-05</a:t>
            </a:r>
            <a:br>
              <a:rPr lang="en-US" b="1" u="sng" dirty="0" smtClean="0"/>
            </a:br>
            <a:endParaRPr sz="2000" b="1" u="sng" dirty="0">
              <a:solidFill>
                <a:srgbClr val="FFFFFF"/>
              </a:solidFill>
            </a:endParaRPr>
          </a:p>
        </p:txBody>
      </p:sp>
      <p:sp>
        <p:nvSpPr>
          <p:cNvPr id="72" name="Shape 72"/>
          <p:cNvSpPr>
            <a:spLocks noGrp="1"/>
          </p:cNvSpPr>
          <p:nvPr>
            <p:ph type="body" idx="1"/>
          </p:nvPr>
        </p:nvSpPr>
        <p:spPr>
          <a:xfrm>
            <a:off x="387899" y="1489823"/>
            <a:ext cx="7877935" cy="3096667"/>
          </a:xfrm>
          <a:prstGeom prst="rect">
            <a:avLst/>
          </a:prstGeom>
        </p:spPr>
        <p:txBody>
          <a:bodyPr/>
          <a:lstStyle/>
          <a:p>
            <a:pPr marL="140368" indent="-140368">
              <a:buSzPct val="60000"/>
              <a:buBlip>
                <a:blip r:embed="rId3"/>
              </a:buBlip>
              <a:defRPr sz="1800"/>
            </a:pPr>
            <a:r>
              <a:rPr lang="en-US" sz="1800" dirty="0" smtClean="0">
                <a:solidFill>
                  <a:schemeClr val="tx1"/>
                </a:solidFill>
              </a:rPr>
              <a:t>HC-05 module is an easy to use Bluetooth SPP (Serial Port Protocol) module, designed for transparent wireless serial connection setup.</a:t>
            </a:r>
          </a:p>
          <a:p>
            <a:pPr marL="140368" indent="-140368">
              <a:buSzPct val="60000"/>
              <a:buBlip>
                <a:blip r:embed="rId3"/>
              </a:buBlip>
              <a:defRPr sz="1800"/>
            </a:pPr>
            <a:r>
              <a:rPr lang="en-US" sz="1800" dirty="0" smtClean="0">
                <a:solidFill>
                  <a:schemeClr val="tx1"/>
                </a:solidFill>
              </a:rPr>
              <a:t>The easiest &amp; economical way to go wireless in an Embedded project is through a Bluetooth module.</a:t>
            </a:r>
          </a:p>
          <a:p>
            <a:pPr marL="140368" indent="-140368">
              <a:buSzPct val="60000"/>
              <a:buBlip>
                <a:blip r:embed="rId3"/>
              </a:buBlip>
              <a:defRPr sz="1800"/>
            </a:pPr>
            <a:r>
              <a:rPr lang="en-US" sz="1800" dirty="0" smtClean="0">
                <a:solidFill>
                  <a:schemeClr val="tx1"/>
                </a:solidFill>
              </a:rPr>
              <a:t>It has the footprint as small as 12.7mmx27mm. Hope it will simplify your overall design/development cycle.</a:t>
            </a:r>
          </a:p>
          <a:p>
            <a:pPr marL="140368" indent="-140368">
              <a:buSzPct val="60000"/>
              <a:buBlip>
                <a:blip r:embed="rId3"/>
              </a:buBlip>
              <a:defRPr sz="1800"/>
            </a:pPr>
            <a:r>
              <a:rPr lang="en-US" sz="1800" dirty="0" smtClean="0">
                <a:solidFill>
                  <a:schemeClr val="tx1"/>
                </a:solidFill>
              </a:rPr>
              <a:t>HC05 model can be configured either for a Master or for a Slave mode , thus most preferred for a Microcontroller project.</a:t>
            </a:r>
          </a:p>
          <a:p>
            <a:pPr marL="140368" lvl="0" indent="-140368">
              <a:buSzPct val="60000"/>
              <a:buBlip>
                <a:blip r:embed="rId3"/>
              </a:buBlip>
              <a:defRPr sz="1800"/>
            </a:pPr>
            <a:r>
              <a:rPr lang="en-US" sz="1800" dirty="0" smtClean="0">
                <a:solidFill>
                  <a:schemeClr val="tx1"/>
                </a:solidFill>
              </a:rPr>
              <a:t>The Bluetooth protocol operates at 2.4GHz in the same unlicensed ISM frequency band where RF protocols like </a:t>
            </a:r>
            <a:r>
              <a:rPr lang="en-US" sz="1800" dirty="0" err="1" smtClean="0">
                <a:solidFill>
                  <a:schemeClr val="tx1"/>
                </a:solidFill>
              </a:rPr>
              <a:t>ZigBee</a:t>
            </a:r>
            <a:r>
              <a:rPr lang="en-US" sz="1800" dirty="0" smtClean="0">
                <a:solidFill>
                  <a:schemeClr val="tx1"/>
                </a:solidFill>
              </a:rPr>
              <a:t> and </a:t>
            </a:r>
            <a:r>
              <a:rPr lang="en-US" sz="1800" dirty="0" err="1" smtClean="0">
                <a:solidFill>
                  <a:schemeClr val="tx1"/>
                </a:solidFill>
              </a:rPr>
              <a:t>WiFi</a:t>
            </a:r>
            <a:r>
              <a:rPr lang="en-US" sz="1800" dirty="0" smtClean="0">
                <a:solidFill>
                  <a:schemeClr val="tx1"/>
                </a:solidFill>
              </a:rPr>
              <a:t> also exist. </a:t>
            </a:r>
            <a:endParaRPr sz="1400" dirty="0">
              <a:solidFill>
                <a:schemeClr val="tx1"/>
              </a:solidFill>
            </a:endParaRPr>
          </a:p>
        </p:txBody>
      </p:sp>
      <p:sp>
        <p:nvSpPr>
          <p:cNvPr id="73" name="Shape 7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000">
                <a:solidFill>
                  <a:srgbClr val="FFFFFF"/>
                </a:solidFill>
              </a:rPr>
              <a:pPr lvl="0">
                <a:defRPr sz="1800">
                  <a:solidFill>
                    <a:srgbClr val="000000"/>
                  </a:solidFill>
                </a:defRPr>
              </a:pPr>
              <a:t>8</a:t>
            </a:fld>
            <a:endParaRPr sz="1000">
              <a:solidFill>
                <a:srgbClr val="FFFFFF"/>
              </a:solidFill>
            </a:endParaRPr>
          </a:p>
        </p:txBody>
      </p:sp>
    </p:spTree>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cstate="print">
            <a:lum/>
          </a:blip>
          <a:srcRect/>
          <a:stretch>
            <a:fillRect l="-5000" r="-5000"/>
          </a:stretch>
        </a:blipFill>
        <a:effectLst/>
      </p:bgPr>
    </p:bg>
    <p:spTree>
      <p:nvGrpSpPr>
        <p:cNvPr id="1" name=""/>
        <p:cNvGrpSpPr/>
        <p:nvPr/>
      </p:nvGrpSpPr>
      <p:grpSpPr>
        <a:xfrm>
          <a:off x="0" y="0"/>
          <a:ext cx="0" cy="0"/>
          <a:chOff x="0" y="0"/>
          <a:chExt cx="0" cy="0"/>
        </a:xfrm>
      </p:grpSpPr>
      <p:sp>
        <p:nvSpPr>
          <p:cNvPr id="75" name="Shape 75"/>
          <p:cNvSpPr>
            <a:spLocks noGrp="1"/>
          </p:cNvSpPr>
          <p:nvPr>
            <p:ph type="title"/>
          </p:nvPr>
        </p:nvSpPr>
        <p:spPr>
          <a:prstGeom prst="rect">
            <a:avLst/>
          </a:prstGeom>
        </p:spPr>
        <p:txBody>
          <a:bodyPr/>
          <a:lstStyle>
            <a:lvl1pPr>
              <a:defRPr sz="2000">
                <a:solidFill>
                  <a:srgbClr val="FFFFFF"/>
                </a:solidFill>
              </a:defRPr>
            </a:lvl1pPr>
          </a:lstStyle>
          <a:p>
            <a:pPr lvl="0">
              <a:defRPr sz="1800">
                <a:solidFill>
                  <a:srgbClr val="000000"/>
                </a:solidFill>
              </a:defRPr>
            </a:pPr>
            <a:r>
              <a:rPr sz="2000" b="1" u="sng" dirty="0" smtClean="0">
                <a:solidFill>
                  <a:srgbClr val="FFFFFF"/>
                </a:solidFill>
              </a:rPr>
              <a:t>Features</a:t>
            </a:r>
            <a:r>
              <a:rPr lang="en-US" sz="2000" b="1" u="sng" dirty="0" smtClean="0">
                <a:solidFill>
                  <a:srgbClr val="FFFFFF"/>
                </a:solidFill>
              </a:rPr>
              <a:t> of </a:t>
            </a:r>
            <a:r>
              <a:rPr lang="en-US" sz="1800" b="1" u="sng" dirty="0" smtClean="0">
                <a:solidFill>
                  <a:schemeClr val="tx1"/>
                </a:solidFill>
              </a:rPr>
              <a:t>Bluetooth Module(Master/Slave) : HC-05</a:t>
            </a:r>
            <a:endParaRPr sz="2000" b="1" u="sng" dirty="0">
              <a:solidFill>
                <a:schemeClr val="tx1"/>
              </a:solidFill>
            </a:endParaRPr>
          </a:p>
        </p:txBody>
      </p:sp>
      <p:sp>
        <p:nvSpPr>
          <p:cNvPr id="76" name="Shape 76"/>
          <p:cNvSpPr>
            <a:spLocks noGrp="1"/>
          </p:cNvSpPr>
          <p:nvPr>
            <p:ph type="body" idx="1"/>
          </p:nvPr>
        </p:nvSpPr>
        <p:spPr>
          <a:xfrm>
            <a:off x="387899" y="1489823"/>
            <a:ext cx="8070301" cy="3087626"/>
          </a:xfrm>
          <a:prstGeom prst="rect">
            <a:avLst/>
          </a:prstGeom>
        </p:spPr>
        <p:txBody>
          <a:bodyPr/>
          <a:lstStyle/>
          <a:p>
            <a:r>
              <a:rPr lang="en-US" sz="2400" dirty="0" smtClean="0">
                <a:solidFill>
                  <a:schemeClr val="tx1"/>
                </a:solidFill>
              </a:rPr>
              <a:t>Hardware Features</a:t>
            </a:r>
          </a:p>
          <a:p>
            <a:endParaRPr lang="en-US" b="1" dirty="0" smtClean="0"/>
          </a:p>
          <a:p>
            <a:pPr lvl="0">
              <a:buFont typeface="Arial" pitchFamily="34" charset="0"/>
              <a:buChar char="•"/>
            </a:pPr>
            <a:r>
              <a:rPr lang="en-US" sz="1800" dirty="0" smtClean="0">
                <a:solidFill>
                  <a:schemeClr val="tx1"/>
                </a:solidFill>
              </a:rPr>
              <a:t>Typical -80dBm sensitivity</a:t>
            </a:r>
          </a:p>
          <a:p>
            <a:pPr lvl="0">
              <a:buFont typeface="Arial" pitchFamily="34" charset="0"/>
              <a:buChar char="•"/>
            </a:pPr>
            <a:r>
              <a:rPr lang="en-US" sz="1800" dirty="0" smtClean="0">
                <a:solidFill>
                  <a:schemeClr val="tx1"/>
                </a:solidFill>
              </a:rPr>
              <a:t>Up to +4dBm RF transmit power</a:t>
            </a:r>
          </a:p>
          <a:p>
            <a:pPr lvl="0">
              <a:buFont typeface="Arial" pitchFamily="34" charset="0"/>
              <a:buChar char="•"/>
            </a:pPr>
            <a:r>
              <a:rPr lang="en-US" sz="1800" dirty="0" smtClean="0">
                <a:solidFill>
                  <a:schemeClr val="tx1"/>
                </a:solidFill>
              </a:rPr>
              <a:t>Low Power 1.8V Operation ,5V</a:t>
            </a:r>
          </a:p>
          <a:p>
            <a:pPr lvl="0">
              <a:buFont typeface="Arial" pitchFamily="34" charset="0"/>
              <a:buChar char="•"/>
            </a:pPr>
            <a:r>
              <a:rPr lang="pt-PT" sz="1800" dirty="0" smtClean="0">
                <a:solidFill>
                  <a:schemeClr val="tx1"/>
                </a:solidFill>
              </a:rPr>
              <a:t>PIO control</a:t>
            </a:r>
            <a:endParaRPr lang="en-US" sz="1800" dirty="0" smtClean="0">
              <a:solidFill>
                <a:schemeClr val="tx1"/>
              </a:solidFill>
            </a:endParaRPr>
          </a:p>
          <a:p>
            <a:pPr lvl="0">
              <a:buFont typeface="Arial" pitchFamily="34" charset="0"/>
              <a:buChar char="•"/>
            </a:pPr>
            <a:r>
              <a:rPr lang="en-US" sz="1800" dirty="0" smtClean="0">
                <a:solidFill>
                  <a:schemeClr val="tx1"/>
                </a:solidFill>
              </a:rPr>
              <a:t>UART interface with programmable baud rate</a:t>
            </a:r>
          </a:p>
          <a:p>
            <a:pPr lvl="0">
              <a:buFont typeface="Arial" pitchFamily="34" charset="0"/>
              <a:buChar char="•"/>
            </a:pPr>
            <a:r>
              <a:rPr lang="en-US" sz="1800" dirty="0" smtClean="0">
                <a:solidFill>
                  <a:schemeClr val="tx1"/>
                </a:solidFill>
              </a:rPr>
              <a:t>With integrated antenna</a:t>
            </a:r>
          </a:p>
          <a:p>
            <a:pPr lvl="0">
              <a:buFont typeface="Arial" pitchFamily="34" charset="0"/>
              <a:buChar char="•"/>
            </a:pPr>
            <a:r>
              <a:rPr lang="en-US" sz="1800" dirty="0" smtClean="0">
                <a:solidFill>
                  <a:schemeClr val="tx1"/>
                </a:solidFill>
              </a:rPr>
              <a:t>With edge connector</a:t>
            </a:r>
          </a:p>
          <a:p>
            <a:pPr lvl="0"/>
            <a:endParaRPr dirty="0"/>
          </a:p>
        </p:txBody>
      </p:sp>
      <p:sp>
        <p:nvSpPr>
          <p:cNvPr id="77" name="Shape 7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pPr lvl="0">
              <a:defRPr sz="1800">
                <a:solidFill>
                  <a:srgbClr val="000000"/>
                </a:solidFill>
              </a:defRPr>
            </a:pPr>
            <a:fld id="{86CB4B4D-7CA3-9044-876B-883B54F8677D}" type="slidenum">
              <a:rPr sz="1000">
                <a:solidFill>
                  <a:srgbClr val="FFFFFF"/>
                </a:solidFill>
              </a:rPr>
              <a:pPr lvl="0">
                <a:defRPr sz="1800">
                  <a:solidFill>
                    <a:srgbClr val="000000"/>
                  </a:solidFill>
                </a:defRPr>
              </a:pPr>
              <a:t>9</a:t>
            </a:fld>
            <a:endParaRPr sz="1000">
              <a:solidFill>
                <a:srgbClr val="FFFFFF"/>
              </a:solidFill>
            </a:endParaRPr>
          </a:p>
        </p:txBody>
      </p:sp>
      <p:sp>
        <p:nvSpPr>
          <p:cNvPr id="78" name="Shape 78"/>
          <p:cNvSpPr/>
          <p:nvPr/>
        </p:nvSpPr>
        <p:spPr>
          <a:xfrm>
            <a:off x="409310" y="1530712"/>
            <a:ext cx="8277490" cy="307777"/>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endParaRPr sz="1400" dirty="0">
              <a:solidFill>
                <a:srgbClr val="FFFFFF"/>
              </a:solidFill>
            </a:endParaRPr>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Default">
  <a:themeElements>
    <a:clrScheme name="Default">
      <a:dk1>
        <a:srgbClr val="00517C"/>
      </a:dk1>
      <a:lt1>
        <a:srgbClr val="FFFFFF"/>
      </a:lt1>
      <a:dk2>
        <a:srgbClr val="A7A7A7"/>
      </a:dk2>
      <a:lt2>
        <a:srgbClr val="535353"/>
      </a:lt2>
      <a:accent1>
        <a:srgbClr val="0277BD"/>
      </a:accent1>
      <a:accent2>
        <a:srgbClr val="558B2F"/>
      </a:accent2>
      <a:accent3>
        <a:srgbClr val="009688"/>
      </a:accent3>
      <a:accent4>
        <a:srgbClr val="039BE5"/>
      </a:accent4>
      <a:accent5>
        <a:srgbClr val="8BC34A"/>
      </a:accent5>
      <a:accent6>
        <a:srgbClr val="FFEB38"/>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517C"/>
        </a:solidFill>
        <a:ln w="25400" cap="flat">
          <a:solidFill>
            <a:srgbClr val="0277BD"/>
          </a:solidFill>
          <a:prstDash val="solid"/>
          <a:bevel/>
        </a:ln>
        <a:effectLst>
          <a:outerShdw blurRad="38100" dist="23000" dir="5400000" rotWithShape="0">
            <a:srgbClr val="000000">
              <a:alpha val="35000"/>
            </a:srgbClr>
          </a:outerShdw>
        </a:effectLst>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277BD"/>
          </a:solidFill>
          <a:prstDash val="solid"/>
          <a:bevel/>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Default">
  <a:themeElements>
    <a:clrScheme name="Default">
      <a:dk1>
        <a:srgbClr val="000000"/>
      </a:dk1>
      <a:lt1>
        <a:srgbClr val="FFFFFF"/>
      </a:lt1>
      <a:dk2>
        <a:srgbClr val="A7A7A7"/>
      </a:dk2>
      <a:lt2>
        <a:srgbClr val="535353"/>
      </a:lt2>
      <a:accent1>
        <a:srgbClr val="0277BD"/>
      </a:accent1>
      <a:accent2>
        <a:srgbClr val="558B2F"/>
      </a:accent2>
      <a:accent3>
        <a:srgbClr val="009688"/>
      </a:accent3>
      <a:accent4>
        <a:srgbClr val="039BE5"/>
      </a:accent4>
      <a:accent5>
        <a:srgbClr val="8BC34A"/>
      </a:accent5>
      <a:accent6>
        <a:srgbClr val="FFEB38"/>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517C"/>
        </a:solidFill>
        <a:ln w="25400" cap="flat">
          <a:solidFill>
            <a:srgbClr val="0277BD"/>
          </a:solidFill>
          <a:prstDash val="solid"/>
          <a:bevel/>
        </a:ln>
        <a:effectLst>
          <a:outerShdw blurRad="38100" dist="23000" dir="5400000" rotWithShape="0">
            <a:srgbClr val="000000">
              <a:alpha val="35000"/>
            </a:srgbClr>
          </a:outerShdw>
        </a:effectLst>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277BD"/>
          </a:solidFill>
          <a:prstDash val="solid"/>
          <a:bevel/>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400" b="0" i="0" u="none" strike="noStrike" cap="none" spc="0" normalizeH="0" baseline="0">
            <a:ln>
              <a:noFill/>
            </a:ln>
            <a:solidFill>
              <a:srgbClr val="FFFFFF"/>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271</TotalTime>
  <Words>1273</Words>
  <Application>Microsoft Office PowerPoint</Application>
  <PresentationFormat>On-screen Show (16:9)</PresentationFormat>
  <Paragraphs>179</Paragraphs>
  <Slides>23</Slides>
  <Notes>0</Notes>
  <HiddenSlides>0</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Default</vt:lpstr>
      <vt:lpstr>Embedded System Applications</vt:lpstr>
      <vt:lpstr>Need of Home Automation</vt:lpstr>
      <vt:lpstr>About Home Automation System</vt:lpstr>
      <vt:lpstr>Project Requirements</vt:lpstr>
      <vt:lpstr>Major Components  ARDUINO  UNO BOARD</vt:lpstr>
      <vt:lpstr>FEATURES</vt:lpstr>
      <vt:lpstr>The Arduino Board </vt:lpstr>
      <vt:lpstr>Serial Port Bluetooth Module(Master/Slave) : HC-05 </vt:lpstr>
      <vt:lpstr>Features of Bluetooth Module(Master/Slave) : HC-05</vt:lpstr>
      <vt:lpstr>Software Features</vt:lpstr>
      <vt:lpstr>AC ADAPTER</vt:lpstr>
      <vt:lpstr>TRANSISTOR</vt:lpstr>
      <vt:lpstr>2-WIRE PC FAN</vt:lpstr>
      <vt:lpstr>VOLTAGE REGULATOR</vt:lpstr>
      <vt:lpstr>RESISTORS</vt:lpstr>
      <vt:lpstr>Schematic Diagram  </vt:lpstr>
      <vt:lpstr>Working </vt:lpstr>
      <vt:lpstr>CODE USED IN THE PROJECT : </vt:lpstr>
      <vt:lpstr>Slide 19</vt:lpstr>
      <vt:lpstr>Slide 20</vt:lpstr>
      <vt:lpstr>CIRCUITRY OF THE PROJECT</vt:lpstr>
      <vt:lpstr>Conclusion</vt:lpstr>
      <vt:lpstr>Prepared By :   Mrigya Jain Nidhi Dogra Vasundhra Dabas Pratishtha Kumar</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Embedded System Applications</dc:title>
  <dc:creator>anubhav</dc:creator>
  <cp:lastModifiedBy>admin</cp:lastModifiedBy>
  <cp:revision>31</cp:revision>
  <dcterms:modified xsi:type="dcterms:W3CDTF">2015-11-30T06:15:56Z</dcterms:modified>
</cp:coreProperties>
</file>